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0">
            <a:extLst>
              <a:ext uri="{FF2B5EF4-FFF2-40B4-BE49-F238E27FC236}">
                <a16:creationId xmlns:a16="http://schemas.microsoft.com/office/drawing/2014/main" id="{9E2400F8-34AC-46EE-93DB-8DEACCA8ED91}"/>
              </a:ext>
            </a:extLst>
          </p:cNvPr>
          <p:cNvGrpSpPr>
            <a:grpSpLocks/>
          </p:cNvGrpSpPr>
          <p:nvPr/>
        </p:nvGrpSpPr>
        <p:grpSpPr bwMode="auto">
          <a:xfrm>
            <a:off x="1128713" y="863600"/>
            <a:ext cx="225425" cy="630238"/>
            <a:chOff x="1674" y="1933"/>
            <a:chExt cx="142" cy="397"/>
          </a:xfrm>
        </p:grpSpPr>
        <p:sp>
          <p:nvSpPr>
            <p:cNvPr id="3" name="AutoShape 131">
              <a:extLst>
                <a:ext uri="{FF2B5EF4-FFF2-40B4-BE49-F238E27FC236}">
                  <a16:creationId xmlns:a16="http://schemas.microsoft.com/office/drawing/2014/main" id="{CE2FF3A5-3317-45D5-B001-91A52B89D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Rectangle 132">
              <a:extLst>
                <a:ext uri="{FF2B5EF4-FFF2-40B4-BE49-F238E27FC236}">
                  <a16:creationId xmlns:a16="http://schemas.microsoft.com/office/drawing/2014/main" id="{B743468C-8CBA-42AE-A72D-F770CBC97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Rectangle 133">
              <a:extLst>
                <a:ext uri="{FF2B5EF4-FFF2-40B4-BE49-F238E27FC236}">
                  <a16:creationId xmlns:a16="http://schemas.microsoft.com/office/drawing/2014/main" id="{89DEC4B5-9D18-4CAF-BBDE-57FBC6F08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Rectangle 134">
              <a:extLst>
                <a:ext uri="{FF2B5EF4-FFF2-40B4-BE49-F238E27FC236}">
                  <a16:creationId xmlns:a16="http://schemas.microsoft.com/office/drawing/2014/main" id="{7C929108-CB7A-4FD8-B0E7-24CD8AEBD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" name="Group 135">
            <a:extLst>
              <a:ext uri="{FF2B5EF4-FFF2-40B4-BE49-F238E27FC236}">
                <a16:creationId xmlns:a16="http://schemas.microsoft.com/office/drawing/2014/main" id="{CD8BCD06-2AAB-40B2-B15E-D11C004BFBB6}"/>
              </a:ext>
            </a:extLst>
          </p:cNvPr>
          <p:cNvGrpSpPr>
            <a:grpSpLocks/>
          </p:cNvGrpSpPr>
          <p:nvPr/>
        </p:nvGrpSpPr>
        <p:grpSpPr bwMode="auto">
          <a:xfrm>
            <a:off x="857250" y="863600"/>
            <a:ext cx="225425" cy="630238"/>
            <a:chOff x="1844" y="1933"/>
            <a:chExt cx="142" cy="397"/>
          </a:xfrm>
        </p:grpSpPr>
        <p:sp>
          <p:nvSpPr>
            <p:cNvPr id="8" name="AutoShape 136">
              <a:extLst>
                <a:ext uri="{FF2B5EF4-FFF2-40B4-BE49-F238E27FC236}">
                  <a16:creationId xmlns:a16="http://schemas.microsoft.com/office/drawing/2014/main" id="{9EC3D44B-9F63-4092-9B97-BFC8FBEA9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Rectangle 137">
              <a:extLst>
                <a:ext uri="{FF2B5EF4-FFF2-40B4-BE49-F238E27FC236}">
                  <a16:creationId xmlns:a16="http://schemas.microsoft.com/office/drawing/2014/main" id="{C749651C-786C-4165-86FE-D6B8FA743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Rectangle 138">
              <a:extLst>
                <a:ext uri="{FF2B5EF4-FFF2-40B4-BE49-F238E27FC236}">
                  <a16:creationId xmlns:a16="http://schemas.microsoft.com/office/drawing/2014/main" id="{4665F91D-2B44-4F36-AF25-4604E012D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Rectangle 139">
              <a:extLst>
                <a:ext uri="{FF2B5EF4-FFF2-40B4-BE49-F238E27FC236}">
                  <a16:creationId xmlns:a16="http://schemas.microsoft.com/office/drawing/2014/main" id="{8C891E8D-94AA-4961-8858-7EF83711D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" name="Group 140">
            <a:extLst>
              <a:ext uri="{FF2B5EF4-FFF2-40B4-BE49-F238E27FC236}">
                <a16:creationId xmlns:a16="http://schemas.microsoft.com/office/drawing/2014/main" id="{5B6395ED-2948-4DD6-B230-BE15A444C636}"/>
              </a:ext>
            </a:extLst>
          </p:cNvPr>
          <p:cNvGrpSpPr>
            <a:grpSpLocks/>
          </p:cNvGrpSpPr>
          <p:nvPr/>
        </p:nvGrpSpPr>
        <p:grpSpPr bwMode="auto">
          <a:xfrm>
            <a:off x="587375" y="863600"/>
            <a:ext cx="225425" cy="630238"/>
            <a:chOff x="2014" y="1933"/>
            <a:chExt cx="142" cy="397"/>
          </a:xfrm>
        </p:grpSpPr>
        <p:sp>
          <p:nvSpPr>
            <p:cNvPr id="13" name="AutoShape 141">
              <a:extLst>
                <a:ext uri="{FF2B5EF4-FFF2-40B4-BE49-F238E27FC236}">
                  <a16:creationId xmlns:a16="http://schemas.microsoft.com/office/drawing/2014/main" id="{CEA58C91-116C-45EF-B3AC-C032A2F9A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Rectangle 142">
              <a:extLst>
                <a:ext uri="{FF2B5EF4-FFF2-40B4-BE49-F238E27FC236}">
                  <a16:creationId xmlns:a16="http://schemas.microsoft.com/office/drawing/2014/main" id="{AEFDEE7A-1664-4913-BECC-B06FBF963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143">
              <a:extLst>
                <a:ext uri="{FF2B5EF4-FFF2-40B4-BE49-F238E27FC236}">
                  <a16:creationId xmlns:a16="http://schemas.microsoft.com/office/drawing/2014/main" id="{DB6A96CB-854C-4E7E-A6E6-3D7DCC229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Rectangle 144">
              <a:extLst>
                <a:ext uri="{FF2B5EF4-FFF2-40B4-BE49-F238E27FC236}">
                  <a16:creationId xmlns:a16="http://schemas.microsoft.com/office/drawing/2014/main" id="{C2120BD0-1452-4546-A66F-8E8B863A6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" name="Group 145">
            <a:extLst>
              <a:ext uri="{FF2B5EF4-FFF2-40B4-BE49-F238E27FC236}">
                <a16:creationId xmlns:a16="http://schemas.microsoft.com/office/drawing/2014/main" id="{185F8863-2B8F-4690-AF28-80B3EF8D9296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127125" y="1763713"/>
            <a:ext cx="225425" cy="630237"/>
            <a:chOff x="1674" y="1933"/>
            <a:chExt cx="142" cy="397"/>
          </a:xfrm>
        </p:grpSpPr>
        <p:sp>
          <p:nvSpPr>
            <p:cNvPr id="18" name="AutoShape 146">
              <a:extLst>
                <a:ext uri="{FF2B5EF4-FFF2-40B4-BE49-F238E27FC236}">
                  <a16:creationId xmlns:a16="http://schemas.microsoft.com/office/drawing/2014/main" id="{224C4206-1ECC-4EE6-9845-537C06583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Rectangle 147">
              <a:extLst>
                <a:ext uri="{FF2B5EF4-FFF2-40B4-BE49-F238E27FC236}">
                  <a16:creationId xmlns:a16="http://schemas.microsoft.com/office/drawing/2014/main" id="{B5DC813A-ED49-4EB0-BACA-066965964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Rectangle 148">
              <a:extLst>
                <a:ext uri="{FF2B5EF4-FFF2-40B4-BE49-F238E27FC236}">
                  <a16:creationId xmlns:a16="http://schemas.microsoft.com/office/drawing/2014/main" id="{3C5BEEED-3675-4A6E-AD4E-F25F81D75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Rectangle 149">
              <a:extLst>
                <a:ext uri="{FF2B5EF4-FFF2-40B4-BE49-F238E27FC236}">
                  <a16:creationId xmlns:a16="http://schemas.microsoft.com/office/drawing/2014/main" id="{7AA49A8B-5029-4DC9-86FE-944177FAE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" name="Group 150">
            <a:extLst>
              <a:ext uri="{FF2B5EF4-FFF2-40B4-BE49-F238E27FC236}">
                <a16:creationId xmlns:a16="http://schemas.microsoft.com/office/drawing/2014/main" id="{CF86DF8C-B879-41BE-B719-DA5496DF310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55663" y="1763713"/>
            <a:ext cx="225425" cy="630237"/>
            <a:chOff x="1844" y="1933"/>
            <a:chExt cx="142" cy="397"/>
          </a:xfrm>
        </p:grpSpPr>
        <p:sp>
          <p:nvSpPr>
            <p:cNvPr id="23" name="AutoShape 151">
              <a:extLst>
                <a:ext uri="{FF2B5EF4-FFF2-40B4-BE49-F238E27FC236}">
                  <a16:creationId xmlns:a16="http://schemas.microsoft.com/office/drawing/2014/main" id="{79022660-0914-4DB1-8025-F7BE918F2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Rectangle 152">
              <a:extLst>
                <a:ext uri="{FF2B5EF4-FFF2-40B4-BE49-F238E27FC236}">
                  <a16:creationId xmlns:a16="http://schemas.microsoft.com/office/drawing/2014/main" id="{2E5FEC47-1A26-44F8-B513-3D50F4368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Rectangle 153">
              <a:extLst>
                <a:ext uri="{FF2B5EF4-FFF2-40B4-BE49-F238E27FC236}">
                  <a16:creationId xmlns:a16="http://schemas.microsoft.com/office/drawing/2014/main" id="{27CB4DE4-713D-419B-B2E3-C157C1308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" name="Rectangle 154">
              <a:extLst>
                <a:ext uri="{FF2B5EF4-FFF2-40B4-BE49-F238E27FC236}">
                  <a16:creationId xmlns:a16="http://schemas.microsoft.com/office/drawing/2014/main" id="{94D2F332-D8FC-4068-AB1E-6CFA66042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" name="Group 155">
            <a:extLst>
              <a:ext uri="{FF2B5EF4-FFF2-40B4-BE49-F238E27FC236}">
                <a16:creationId xmlns:a16="http://schemas.microsoft.com/office/drawing/2014/main" id="{F8F41D5C-A88F-4C7E-A077-00E1F0F92C0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85788" y="1763713"/>
            <a:ext cx="225425" cy="630237"/>
            <a:chOff x="2014" y="1933"/>
            <a:chExt cx="142" cy="397"/>
          </a:xfrm>
        </p:grpSpPr>
        <p:sp>
          <p:nvSpPr>
            <p:cNvPr id="28" name="AutoShape 156">
              <a:extLst>
                <a:ext uri="{FF2B5EF4-FFF2-40B4-BE49-F238E27FC236}">
                  <a16:creationId xmlns:a16="http://schemas.microsoft.com/office/drawing/2014/main" id="{CF900662-C8A4-4B78-A707-859408D3A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Rectangle 157">
              <a:extLst>
                <a:ext uri="{FF2B5EF4-FFF2-40B4-BE49-F238E27FC236}">
                  <a16:creationId xmlns:a16="http://schemas.microsoft.com/office/drawing/2014/main" id="{8868CB60-F279-4DAD-A48F-EBAD15DBA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" name="Rectangle 158">
              <a:extLst>
                <a:ext uri="{FF2B5EF4-FFF2-40B4-BE49-F238E27FC236}">
                  <a16:creationId xmlns:a16="http://schemas.microsoft.com/office/drawing/2014/main" id="{AC6F178F-A96F-4FAD-8FB2-022101BD2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" name="Rectangle 159">
              <a:extLst>
                <a:ext uri="{FF2B5EF4-FFF2-40B4-BE49-F238E27FC236}">
                  <a16:creationId xmlns:a16="http://schemas.microsoft.com/office/drawing/2014/main" id="{5ACCA947-56A0-403E-87D6-A5F2219E2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" name="Group 160">
            <a:extLst>
              <a:ext uri="{FF2B5EF4-FFF2-40B4-BE49-F238E27FC236}">
                <a16:creationId xmlns:a16="http://schemas.microsoft.com/office/drawing/2014/main" id="{2B4BD5CD-E0E6-420A-91ED-6E1B477372F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1520032"/>
            <a:ext cx="225425" cy="630238"/>
            <a:chOff x="1674" y="1933"/>
            <a:chExt cx="142" cy="397"/>
          </a:xfrm>
        </p:grpSpPr>
        <p:sp>
          <p:nvSpPr>
            <p:cNvPr id="33" name="AutoShape 161">
              <a:extLst>
                <a:ext uri="{FF2B5EF4-FFF2-40B4-BE49-F238E27FC236}">
                  <a16:creationId xmlns:a16="http://schemas.microsoft.com/office/drawing/2014/main" id="{1E9283C0-6F79-489C-AA67-CDB014CEE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Rectangle 162">
              <a:extLst>
                <a:ext uri="{FF2B5EF4-FFF2-40B4-BE49-F238E27FC236}">
                  <a16:creationId xmlns:a16="http://schemas.microsoft.com/office/drawing/2014/main" id="{513CF9E5-0D2F-45DB-A66B-3ACA1C191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Rectangle 163">
              <a:extLst>
                <a:ext uri="{FF2B5EF4-FFF2-40B4-BE49-F238E27FC236}">
                  <a16:creationId xmlns:a16="http://schemas.microsoft.com/office/drawing/2014/main" id="{C2222B93-C5E7-4971-924D-2775780FB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" name="Rectangle 164">
              <a:extLst>
                <a:ext uri="{FF2B5EF4-FFF2-40B4-BE49-F238E27FC236}">
                  <a16:creationId xmlns:a16="http://schemas.microsoft.com/office/drawing/2014/main" id="{DEB191D0-0070-4DFA-994E-45422E0B5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" name="Group 165">
            <a:extLst>
              <a:ext uri="{FF2B5EF4-FFF2-40B4-BE49-F238E27FC236}">
                <a16:creationId xmlns:a16="http://schemas.microsoft.com/office/drawing/2014/main" id="{DEABF40F-5E49-404A-A398-A13A0821AC8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1248569"/>
            <a:ext cx="225425" cy="630238"/>
            <a:chOff x="1844" y="1933"/>
            <a:chExt cx="142" cy="397"/>
          </a:xfrm>
        </p:grpSpPr>
        <p:sp>
          <p:nvSpPr>
            <p:cNvPr id="38" name="AutoShape 166">
              <a:extLst>
                <a:ext uri="{FF2B5EF4-FFF2-40B4-BE49-F238E27FC236}">
                  <a16:creationId xmlns:a16="http://schemas.microsoft.com/office/drawing/2014/main" id="{9B77EE30-107A-4CDB-8536-1B17DD0CD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" name="Rectangle 167">
              <a:extLst>
                <a:ext uri="{FF2B5EF4-FFF2-40B4-BE49-F238E27FC236}">
                  <a16:creationId xmlns:a16="http://schemas.microsoft.com/office/drawing/2014/main" id="{C873BEC2-9C81-4EC0-9FD9-514CD1B52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" name="Rectangle 168">
              <a:extLst>
                <a:ext uri="{FF2B5EF4-FFF2-40B4-BE49-F238E27FC236}">
                  <a16:creationId xmlns:a16="http://schemas.microsoft.com/office/drawing/2014/main" id="{BC73DB34-D333-4B69-8DDA-98C3BAF24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Rectangle 169">
              <a:extLst>
                <a:ext uri="{FF2B5EF4-FFF2-40B4-BE49-F238E27FC236}">
                  <a16:creationId xmlns:a16="http://schemas.microsoft.com/office/drawing/2014/main" id="{8036E982-9792-4ED4-B8D0-E05EA514A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2" name="Group 170">
            <a:extLst>
              <a:ext uri="{FF2B5EF4-FFF2-40B4-BE49-F238E27FC236}">
                <a16:creationId xmlns:a16="http://schemas.microsoft.com/office/drawing/2014/main" id="{F27E1867-20EE-47B3-AA7E-71851DA1A48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978694"/>
            <a:ext cx="225425" cy="630238"/>
            <a:chOff x="2014" y="1933"/>
            <a:chExt cx="142" cy="397"/>
          </a:xfrm>
        </p:grpSpPr>
        <p:sp>
          <p:nvSpPr>
            <p:cNvPr id="43" name="AutoShape 171">
              <a:extLst>
                <a:ext uri="{FF2B5EF4-FFF2-40B4-BE49-F238E27FC236}">
                  <a16:creationId xmlns:a16="http://schemas.microsoft.com/office/drawing/2014/main" id="{D680A171-28D9-4107-AF51-71A77C4E7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Rectangle 172">
              <a:extLst>
                <a:ext uri="{FF2B5EF4-FFF2-40B4-BE49-F238E27FC236}">
                  <a16:creationId xmlns:a16="http://schemas.microsoft.com/office/drawing/2014/main" id="{C2244BEE-166F-4CF8-90F9-5A1266E4F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Rectangle 173">
              <a:extLst>
                <a:ext uri="{FF2B5EF4-FFF2-40B4-BE49-F238E27FC236}">
                  <a16:creationId xmlns:a16="http://schemas.microsoft.com/office/drawing/2014/main" id="{DCAC5DD9-FE0E-405D-9F67-C815990CA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Rectangle 174">
              <a:extLst>
                <a:ext uri="{FF2B5EF4-FFF2-40B4-BE49-F238E27FC236}">
                  <a16:creationId xmlns:a16="http://schemas.microsoft.com/office/drawing/2014/main" id="{6D9FEF0C-5412-46C7-8051-5E653BCE7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7" name="Group 175">
            <a:extLst>
              <a:ext uri="{FF2B5EF4-FFF2-40B4-BE49-F238E27FC236}">
                <a16:creationId xmlns:a16="http://schemas.microsoft.com/office/drawing/2014/main" id="{00EE145D-C714-4513-A02D-392E878242EA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1518444"/>
            <a:ext cx="225425" cy="630237"/>
            <a:chOff x="1674" y="1933"/>
            <a:chExt cx="142" cy="397"/>
          </a:xfrm>
        </p:grpSpPr>
        <p:sp>
          <p:nvSpPr>
            <p:cNvPr id="48" name="AutoShape 176">
              <a:extLst>
                <a:ext uri="{FF2B5EF4-FFF2-40B4-BE49-F238E27FC236}">
                  <a16:creationId xmlns:a16="http://schemas.microsoft.com/office/drawing/2014/main" id="{A8C82C44-3CD3-4E2B-B8AF-EC038EA84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Rectangle 177">
              <a:extLst>
                <a:ext uri="{FF2B5EF4-FFF2-40B4-BE49-F238E27FC236}">
                  <a16:creationId xmlns:a16="http://schemas.microsoft.com/office/drawing/2014/main" id="{00306A5F-09C0-44A8-B0A2-16F8F52AE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Rectangle 178">
              <a:extLst>
                <a:ext uri="{FF2B5EF4-FFF2-40B4-BE49-F238E27FC236}">
                  <a16:creationId xmlns:a16="http://schemas.microsoft.com/office/drawing/2014/main" id="{0E375996-D714-4B5A-88D3-F455D9DAB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Rectangle 179">
              <a:extLst>
                <a:ext uri="{FF2B5EF4-FFF2-40B4-BE49-F238E27FC236}">
                  <a16:creationId xmlns:a16="http://schemas.microsoft.com/office/drawing/2014/main" id="{5C29124F-DCB2-4881-84B2-C91CC1B15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" name="Group 180">
            <a:extLst>
              <a:ext uri="{FF2B5EF4-FFF2-40B4-BE49-F238E27FC236}">
                <a16:creationId xmlns:a16="http://schemas.microsoft.com/office/drawing/2014/main" id="{862558AD-9D36-41DD-98E9-1DD1BD2DE875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1246982"/>
            <a:ext cx="225425" cy="630237"/>
            <a:chOff x="1844" y="1933"/>
            <a:chExt cx="142" cy="397"/>
          </a:xfrm>
        </p:grpSpPr>
        <p:sp>
          <p:nvSpPr>
            <p:cNvPr id="53" name="AutoShape 181">
              <a:extLst>
                <a:ext uri="{FF2B5EF4-FFF2-40B4-BE49-F238E27FC236}">
                  <a16:creationId xmlns:a16="http://schemas.microsoft.com/office/drawing/2014/main" id="{56A6A8DD-FDF0-4A9F-BDDF-5A1597F97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Rectangle 182">
              <a:extLst>
                <a:ext uri="{FF2B5EF4-FFF2-40B4-BE49-F238E27FC236}">
                  <a16:creationId xmlns:a16="http://schemas.microsoft.com/office/drawing/2014/main" id="{CEAA7C65-C3E1-42BC-97EF-779D70945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Rectangle 183">
              <a:extLst>
                <a:ext uri="{FF2B5EF4-FFF2-40B4-BE49-F238E27FC236}">
                  <a16:creationId xmlns:a16="http://schemas.microsoft.com/office/drawing/2014/main" id="{A924F557-10DB-4380-887D-BB114AC72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Rectangle 184">
              <a:extLst>
                <a:ext uri="{FF2B5EF4-FFF2-40B4-BE49-F238E27FC236}">
                  <a16:creationId xmlns:a16="http://schemas.microsoft.com/office/drawing/2014/main" id="{8362FF47-69BB-4084-8CE1-DDC57B727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7" name="Group 185">
            <a:extLst>
              <a:ext uri="{FF2B5EF4-FFF2-40B4-BE49-F238E27FC236}">
                <a16:creationId xmlns:a16="http://schemas.microsoft.com/office/drawing/2014/main" id="{D106020C-5094-4BDD-B644-722AEDEF6B6C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977107"/>
            <a:ext cx="225425" cy="630237"/>
            <a:chOff x="2014" y="1933"/>
            <a:chExt cx="142" cy="397"/>
          </a:xfrm>
        </p:grpSpPr>
        <p:sp>
          <p:nvSpPr>
            <p:cNvPr id="58" name="AutoShape 186">
              <a:extLst>
                <a:ext uri="{FF2B5EF4-FFF2-40B4-BE49-F238E27FC236}">
                  <a16:creationId xmlns:a16="http://schemas.microsoft.com/office/drawing/2014/main" id="{74DAE294-A74B-49E6-BEEE-D3B487EF9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Rectangle 187">
              <a:extLst>
                <a:ext uri="{FF2B5EF4-FFF2-40B4-BE49-F238E27FC236}">
                  <a16:creationId xmlns:a16="http://schemas.microsoft.com/office/drawing/2014/main" id="{15E1F727-E353-46D6-A798-7863CB330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88">
              <a:extLst>
                <a:ext uri="{FF2B5EF4-FFF2-40B4-BE49-F238E27FC236}">
                  <a16:creationId xmlns:a16="http://schemas.microsoft.com/office/drawing/2014/main" id="{3F8095B4-AB43-48C3-95FB-B0F2DB6C5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Rectangle 189">
              <a:extLst>
                <a:ext uri="{FF2B5EF4-FFF2-40B4-BE49-F238E27FC236}">
                  <a16:creationId xmlns:a16="http://schemas.microsoft.com/office/drawing/2014/main" id="{002B58FD-B7C2-4902-8019-6C5452D9D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2" name="Group 191">
            <a:extLst>
              <a:ext uri="{FF2B5EF4-FFF2-40B4-BE49-F238E27FC236}">
                <a16:creationId xmlns:a16="http://schemas.microsoft.com/office/drawing/2014/main" id="{B15782FB-40D4-4EBB-8DB7-72BFA75740CA}"/>
              </a:ext>
            </a:extLst>
          </p:cNvPr>
          <p:cNvGrpSpPr>
            <a:grpSpLocks/>
          </p:cNvGrpSpPr>
          <p:nvPr/>
        </p:nvGrpSpPr>
        <p:grpSpPr bwMode="auto">
          <a:xfrm>
            <a:off x="6618288" y="908050"/>
            <a:ext cx="404812" cy="674688"/>
            <a:chOff x="1334" y="1933"/>
            <a:chExt cx="255" cy="425"/>
          </a:xfrm>
        </p:grpSpPr>
        <p:sp>
          <p:nvSpPr>
            <p:cNvPr id="63" name="Rectangle 192">
              <a:extLst>
                <a:ext uri="{FF2B5EF4-FFF2-40B4-BE49-F238E27FC236}">
                  <a16:creationId xmlns:a16="http://schemas.microsoft.com/office/drawing/2014/main" id="{7969BA4C-C9E6-465F-A328-DA5453501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Rectangle 193">
              <a:extLst>
                <a:ext uri="{FF2B5EF4-FFF2-40B4-BE49-F238E27FC236}">
                  <a16:creationId xmlns:a16="http://schemas.microsoft.com/office/drawing/2014/main" id="{AB716E6F-7987-416C-841D-7C87B9646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Rectangle 194">
              <a:extLst>
                <a:ext uri="{FF2B5EF4-FFF2-40B4-BE49-F238E27FC236}">
                  <a16:creationId xmlns:a16="http://schemas.microsoft.com/office/drawing/2014/main" id="{036B1A90-8CB0-4BE2-9ACC-3A2934EB7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Freeform 195">
              <a:extLst>
                <a:ext uri="{FF2B5EF4-FFF2-40B4-BE49-F238E27FC236}">
                  <a16:creationId xmlns:a16="http://schemas.microsoft.com/office/drawing/2014/main" id="{381BC3B8-D7B6-4076-BBE7-C96B8241D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" name="Group 196">
            <a:extLst>
              <a:ext uri="{FF2B5EF4-FFF2-40B4-BE49-F238E27FC236}">
                <a16:creationId xmlns:a16="http://schemas.microsoft.com/office/drawing/2014/main" id="{241B6671-F9EC-49A1-AE55-EA3874083C50}"/>
              </a:ext>
            </a:extLst>
          </p:cNvPr>
          <p:cNvGrpSpPr>
            <a:grpSpLocks/>
          </p:cNvGrpSpPr>
          <p:nvPr/>
        </p:nvGrpSpPr>
        <p:grpSpPr bwMode="auto">
          <a:xfrm>
            <a:off x="4727575" y="863600"/>
            <a:ext cx="404813" cy="719138"/>
            <a:chOff x="1022" y="1905"/>
            <a:chExt cx="255" cy="453"/>
          </a:xfrm>
        </p:grpSpPr>
        <p:sp>
          <p:nvSpPr>
            <p:cNvPr id="68" name="Rectangle 197">
              <a:extLst>
                <a:ext uri="{FF2B5EF4-FFF2-40B4-BE49-F238E27FC236}">
                  <a16:creationId xmlns:a16="http://schemas.microsoft.com/office/drawing/2014/main" id="{BEABCA02-04E6-4E89-93F4-909ECED22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Rectangle 198">
              <a:extLst>
                <a:ext uri="{FF2B5EF4-FFF2-40B4-BE49-F238E27FC236}">
                  <a16:creationId xmlns:a16="http://schemas.microsoft.com/office/drawing/2014/main" id="{39ABD036-38EE-496D-B8DA-0B0E7C8D0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Rectangle 199">
              <a:extLst>
                <a:ext uri="{FF2B5EF4-FFF2-40B4-BE49-F238E27FC236}">
                  <a16:creationId xmlns:a16="http://schemas.microsoft.com/office/drawing/2014/main" id="{8505EAB4-31E7-4D8A-A72F-AA681DEC0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AutoShape 200">
              <a:extLst>
                <a:ext uri="{FF2B5EF4-FFF2-40B4-BE49-F238E27FC236}">
                  <a16:creationId xmlns:a16="http://schemas.microsoft.com/office/drawing/2014/main" id="{B6515A53-58DD-4355-83AF-9723A8D11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Freeform 201">
              <a:extLst>
                <a:ext uri="{FF2B5EF4-FFF2-40B4-BE49-F238E27FC236}">
                  <a16:creationId xmlns:a16="http://schemas.microsoft.com/office/drawing/2014/main" id="{474B6AA4-75E1-4D06-A88B-94BC5F59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" name="Group 202">
            <a:extLst>
              <a:ext uri="{FF2B5EF4-FFF2-40B4-BE49-F238E27FC236}">
                <a16:creationId xmlns:a16="http://schemas.microsoft.com/office/drawing/2014/main" id="{41D3E974-4AAB-4F5F-BB41-D4B9A457862C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1314450"/>
            <a:ext cx="676275" cy="719138"/>
            <a:chOff x="483" y="2047"/>
            <a:chExt cx="426" cy="453"/>
          </a:xfrm>
        </p:grpSpPr>
        <p:sp>
          <p:nvSpPr>
            <p:cNvPr id="74" name="AutoShape 203">
              <a:extLst>
                <a:ext uri="{FF2B5EF4-FFF2-40B4-BE49-F238E27FC236}">
                  <a16:creationId xmlns:a16="http://schemas.microsoft.com/office/drawing/2014/main" id="{A4D5880C-5DAB-4506-8276-8089BBCA4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" name="Rectangle 204">
              <a:extLst>
                <a:ext uri="{FF2B5EF4-FFF2-40B4-BE49-F238E27FC236}">
                  <a16:creationId xmlns:a16="http://schemas.microsoft.com/office/drawing/2014/main" id="{E1A71305-95DE-44CD-9C3F-F0AAD028E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" name="Rectangle 205">
              <a:extLst>
                <a:ext uri="{FF2B5EF4-FFF2-40B4-BE49-F238E27FC236}">
                  <a16:creationId xmlns:a16="http://schemas.microsoft.com/office/drawing/2014/main" id="{9CEB78FE-5CA2-46B6-A2D5-D6FDE3F88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Oval 206">
              <a:extLst>
                <a:ext uri="{FF2B5EF4-FFF2-40B4-BE49-F238E27FC236}">
                  <a16:creationId xmlns:a16="http://schemas.microsoft.com/office/drawing/2014/main" id="{A8C3EF4A-2A7B-4B31-BE12-E7887544E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8" name="Group 207">
            <a:extLst>
              <a:ext uri="{FF2B5EF4-FFF2-40B4-BE49-F238E27FC236}">
                <a16:creationId xmlns:a16="http://schemas.microsoft.com/office/drawing/2014/main" id="{95DE0EAE-32D6-4ABB-823B-1A1F4A869EE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23325" y="1314450"/>
            <a:ext cx="676275" cy="719138"/>
            <a:chOff x="483" y="2047"/>
            <a:chExt cx="426" cy="453"/>
          </a:xfrm>
        </p:grpSpPr>
        <p:sp>
          <p:nvSpPr>
            <p:cNvPr id="79" name="AutoShape 208">
              <a:extLst>
                <a:ext uri="{FF2B5EF4-FFF2-40B4-BE49-F238E27FC236}">
                  <a16:creationId xmlns:a16="http://schemas.microsoft.com/office/drawing/2014/main" id="{576C7D35-F4FB-474A-A276-1BBB64EA5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Rectangle 209">
              <a:extLst>
                <a:ext uri="{FF2B5EF4-FFF2-40B4-BE49-F238E27FC236}">
                  <a16:creationId xmlns:a16="http://schemas.microsoft.com/office/drawing/2014/main" id="{1A1F77E0-4E0D-4A7A-8FC7-A67339D9C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Rectangle 210">
              <a:extLst>
                <a:ext uri="{FF2B5EF4-FFF2-40B4-BE49-F238E27FC236}">
                  <a16:creationId xmlns:a16="http://schemas.microsoft.com/office/drawing/2014/main" id="{34AF1C65-4476-443E-AB3B-47D6E2F99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Oval 211">
              <a:extLst>
                <a:ext uri="{FF2B5EF4-FFF2-40B4-BE49-F238E27FC236}">
                  <a16:creationId xmlns:a16="http://schemas.microsoft.com/office/drawing/2014/main" id="{CC2CCDF6-1EB2-4718-BCA8-893BAD186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" name="Group 212">
            <a:extLst>
              <a:ext uri="{FF2B5EF4-FFF2-40B4-BE49-F238E27FC236}">
                <a16:creationId xmlns:a16="http://schemas.microsoft.com/office/drawing/2014/main" id="{49D2F1E8-7ED5-4C06-90DC-C08DE41C628A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8395494" y="1967707"/>
            <a:ext cx="676275" cy="719137"/>
            <a:chOff x="483" y="2047"/>
            <a:chExt cx="426" cy="453"/>
          </a:xfrm>
        </p:grpSpPr>
        <p:sp>
          <p:nvSpPr>
            <p:cNvPr id="84" name="AutoShape 213">
              <a:extLst>
                <a:ext uri="{FF2B5EF4-FFF2-40B4-BE49-F238E27FC236}">
                  <a16:creationId xmlns:a16="http://schemas.microsoft.com/office/drawing/2014/main" id="{BA65D1DD-99CA-4834-8984-B8F6F6B1C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Rectangle 214">
              <a:extLst>
                <a:ext uri="{FF2B5EF4-FFF2-40B4-BE49-F238E27FC236}">
                  <a16:creationId xmlns:a16="http://schemas.microsoft.com/office/drawing/2014/main" id="{101B8140-6F97-4633-AE81-E311A81A4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Rectangle 215">
              <a:extLst>
                <a:ext uri="{FF2B5EF4-FFF2-40B4-BE49-F238E27FC236}">
                  <a16:creationId xmlns:a16="http://schemas.microsoft.com/office/drawing/2014/main" id="{9D01D22A-44E8-4D12-A68B-516B85D13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Oval 216">
              <a:extLst>
                <a:ext uri="{FF2B5EF4-FFF2-40B4-BE49-F238E27FC236}">
                  <a16:creationId xmlns:a16="http://schemas.microsoft.com/office/drawing/2014/main" id="{4D16D8E0-3A3D-4085-9D9A-30CC631C9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8" name="Group 217">
            <a:extLst>
              <a:ext uri="{FF2B5EF4-FFF2-40B4-BE49-F238E27FC236}">
                <a16:creationId xmlns:a16="http://schemas.microsoft.com/office/drawing/2014/main" id="{992D667C-BF3E-41C5-BE99-C7BE247DDF0B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8349456" y="572294"/>
            <a:ext cx="676275" cy="719138"/>
            <a:chOff x="483" y="2047"/>
            <a:chExt cx="426" cy="453"/>
          </a:xfrm>
        </p:grpSpPr>
        <p:sp>
          <p:nvSpPr>
            <p:cNvPr id="89" name="AutoShape 218">
              <a:extLst>
                <a:ext uri="{FF2B5EF4-FFF2-40B4-BE49-F238E27FC236}">
                  <a16:creationId xmlns:a16="http://schemas.microsoft.com/office/drawing/2014/main" id="{B5862597-A169-4462-8F46-7792A1641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Rectangle 219">
              <a:extLst>
                <a:ext uri="{FF2B5EF4-FFF2-40B4-BE49-F238E27FC236}">
                  <a16:creationId xmlns:a16="http://schemas.microsoft.com/office/drawing/2014/main" id="{EFF364EA-0B3C-4B4B-AD80-0B66480E2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Rectangle 220">
              <a:extLst>
                <a:ext uri="{FF2B5EF4-FFF2-40B4-BE49-F238E27FC236}">
                  <a16:creationId xmlns:a16="http://schemas.microsoft.com/office/drawing/2014/main" id="{49C14CC3-849B-4F96-B6C0-95B11B98F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Oval 221">
              <a:extLst>
                <a:ext uri="{FF2B5EF4-FFF2-40B4-BE49-F238E27FC236}">
                  <a16:creationId xmlns:a16="http://schemas.microsoft.com/office/drawing/2014/main" id="{0724FFD3-F7D0-45E0-9518-E953BE126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93" name="Group 222">
            <a:extLst>
              <a:ext uri="{FF2B5EF4-FFF2-40B4-BE49-F238E27FC236}">
                <a16:creationId xmlns:a16="http://schemas.microsoft.com/office/drawing/2014/main" id="{26354909-79A9-41CC-8320-6DE9D96B5AC1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618288" y="1808163"/>
            <a:ext cx="404812" cy="674687"/>
            <a:chOff x="1334" y="1933"/>
            <a:chExt cx="255" cy="425"/>
          </a:xfrm>
        </p:grpSpPr>
        <p:sp>
          <p:nvSpPr>
            <p:cNvPr id="94" name="Rectangle 223">
              <a:extLst>
                <a:ext uri="{FF2B5EF4-FFF2-40B4-BE49-F238E27FC236}">
                  <a16:creationId xmlns:a16="http://schemas.microsoft.com/office/drawing/2014/main" id="{95BE9315-A8ED-41FD-B8BC-0E5BBD8B8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Rectangle 224">
              <a:extLst>
                <a:ext uri="{FF2B5EF4-FFF2-40B4-BE49-F238E27FC236}">
                  <a16:creationId xmlns:a16="http://schemas.microsoft.com/office/drawing/2014/main" id="{87A7F8CB-6F0E-40C2-8263-B8976222F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Rectangle 225">
              <a:extLst>
                <a:ext uri="{FF2B5EF4-FFF2-40B4-BE49-F238E27FC236}">
                  <a16:creationId xmlns:a16="http://schemas.microsoft.com/office/drawing/2014/main" id="{A3DC9F44-CD71-4E5A-8B49-EDCFBDCF8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Freeform 226">
              <a:extLst>
                <a:ext uri="{FF2B5EF4-FFF2-40B4-BE49-F238E27FC236}">
                  <a16:creationId xmlns:a16="http://schemas.microsoft.com/office/drawing/2014/main" id="{FF61B59A-08D5-4384-A6C1-FCC7DD544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8" name="Group 227">
            <a:extLst>
              <a:ext uri="{FF2B5EF4-FFF2-40B4-BE49-F238E27FC236}">
                <a16:creationId xmlns:a16="http://schemas.microsoft.com/office/drawing/2014/main" id="{88834351-E041-4E60-89F3-ED001EE836E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727575" y="1719263"/>
            <a:ext cx="404813" cy="719137"/>
            <a:chOff x="1022" y="1905"/>
            <a:chExt cx="255" cy="453"/>
          </a:xfrm>
        </p:grpSpPr>
        <p:sp>
          <p:nvSpPr>
            <p:cNvPr id="99" name="Rectangle 228">
              <a:extLst>
                <a:ext uri="{FF2B5EF4-FFF2-40B4-BE49-F238E27FC236}">
                  <a16:creationId xmlns:a16="http://schemas.microsoft.com/office/drawing/2014/main" id="{18F7F241-4338-472E-B7CB-647DDA00C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Rectangle 229">
              <a:extLst>
                <a:ext uri="{FF2B5EF4-FFF2-40B4-BE49-F238E27FC236}">
                  <a16:creationId xmlns:a16="http://schemas.microsoft.com/office/drawing/2014/main" id="{08823E71-896F-42F7-AD82-08C31AC80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Rectangle 230">
              <a:extLst>
                <a:ext uri="{FF2B5EF4-FFF2-40B4-BE49-F238E27FC236}">
                  <a16:creationId xmlns:a16="http://schemas.microsoft.com/office/drawing/2014/main" id="{735FF672-807A-4F17-AC2E-49207044D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AutoShape 231">
              <a:extLst>
                <a:ext uri="{FF2B5EF4-FFF2-40B4-BE49-F238E27FC236}">
                  <a16:creationId xmlns:a16="http://schemas.microsoft.com/office/drawing/2014/main" id="{F1951D32-EB09-49A9-96C7-1E77A493D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Freeform 232">
              <a:extLst>
                <a:ext uri="{FF2B5EF4-FFF2-40B4-BE49-F238E27FC236}">
                  <a16:creationId xmlns:a16="http://schemas.microsoft.com/office/drawing/2014/main" id="{25F268E7-0B98-4A9A-8535-855F5F427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" name="Group 233">
            <a:extLst>
              <a:ext uri="{FF2B5EF4-FFF2-40B4-BE49-F238E27FC236}">
                <a16:creationId xmlns:a16="http://schemas.microsoft.com/office/drawing/2014/main" id="{13DFE0BA-9D43-4F9A-9132-CEFAFBCA26F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7113588" y="1358900"/>
            <a:ext cx="404812" cy="674688"/>
            <a:chOff x="1334" y="1933"/>
            <a:chExt cx="255" cy="425"/>
          </a:xfrm>
        </p:grpSpPr>
        <p:sp>
          <p:nvSpPr>
            <p:cNvPr id="105" name="Rectangle 234">
              <a:extLst>
                <a:ext uri="{FF2B5EF4-FFF2-40B4-BE49-F238E27FC236}">
                  <a16:creationId xmlns:a16="http://schemas.microsoft.com/office/drawing/2014/main" id="{B2F692DF-4095-478D-BEA2-5B93275F2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Rectangle 235">
              <a:extLst>
                <a:ext uri="{FF2B5EF4-FFF2-40B4-BE49-F238E27FC236}">
                  <a16:creationId xmlns:a16="http://schemas.microsoft.com/office/drawing/2014/main" id="{82BF4B63-9DED-4C19-B5C2-3A437F406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" name="Rectangle 236">
              <a:extLst>
                <a:ext uri="{FF2B5EF4-FFF2-40B4-BE49-F238E27FC236}">
                  <a16:creationId xmlns:a16="http://schemas.microsoft.com/office/drawing/2014/main" id="{46CCDAA0-B080-4EE8-9BD4-F15364B6B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Freeform 237">
              <a:extLst>
                <a:ext uri="{FF2B5EF4-FFF2-40B4-BE49-F238E27FC236}">
                  <a16:creationId xmlns:a16="http://schemas.microsoft.com/office/drawing/2014/main" id="{4EE917BC-604B-4FB6-9C19-691C1B97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" name="Group 238">
            <a:extLst>
              <a:ext uri="{FF2B5EF4-FFF2-40B4-BE49-F238E27FC236}">
                <a16:creationId xmlns:a16="http://schemas.microsoft.com/office/drawing/2014/main" id="{DD5C3107-08FD-4883-BD4F-5C501866336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289551" y="1292225"/>
            <a:ext cx="404812" cy="719137"/>
            <a:chOff x="1022" y="1905"/>
            <a:chExt cx="255" cy="453"/>
          </a:xfrm>
        </p:grpSpPr>
        <p:sp>
          <p:nvSpPr>
            <p:cNvPr id="110" name="Rectangle 239">
              <a:extLst>
                <a:ext uri="{FF2B5EF4-FFF2-40B4-BE49-F238E27FC236}">
                  <a16:creationId xmlns:a16="http://schemas.microsoft.com/office/drawing/2014/main" id="{FD35C4C6-A334-47C4-8ED9-7C73DDF49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Rectangle 240">
              <a:extLst>
                <a:ext uri="{FF2B5EF4-FFF2-40B4-BE49-F238E27FC236}">
                  <a16:creationId xmlns:a16="http://schemas.microsoft.com/office/drawing/2014/main" id="{8953DEAC-067D-49DD-8474-0F292E3F6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Rectangle 241">
              <a:extLst>
                <a:ext uri="{FF2B5EF4-FFF2-40B4-BE49-F238E27FC236}">
                  <a16:creationId xmlns:a16="http://schemas.microsoft.com/office/drawing/2014/main" id="{F3D9D9A3-B002-4FE7-9BCA-D8DB1C630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AutoShape 242">
              <a:extLst>
                <a:ext uri="{FF2B5EF4-FFF2-40B4-BE49-F238E27FC236}">
                  <a16:creationId xmlns:a16="http://schemas.microsoft.com/office/drawing/2014/main" id="{83955CCD-F6E7-46A5-9AB7-6945866B7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Freeform 243">
              <a:extLst>
                <a:ext uri="{FF2B5EF4-FFF2-40B4-BE49-F238E27FC236}">
                  <a16:creationId xmlns:a16="http://schemas.microsoft.com/office/drawing/2014/main" id="{1A6A20F9-FD8C-4761-946C-96D9CD46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" name="Group 244">
            <a:extLst>
              <a:ext uri="{FF2B5EF4-FFF2-40B4-BE49-F238E27FC236}">
                <a16:creationId xmlns:a16="http://schemas.microsoft.com/office/drawing/2014/main" id="{45CCECF5-C025-449C-ACCA-49BE7FE967B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122988" y="1358900"/>
            <a:ext cx="404812" cy="674688"/>
            <a:chOff x="1334" y="1933"/>
            <a:chExt cx="255" cy="425"/>
          </a:xfrm>
        </p:grpSpPr>
        <p:sp>
          <p:nvSpPr>
            <p:cNvPr id="116" name="Rectangle 245">
              <a:extLst>
                <a:ext uri="{FF2B5EF4-FFF2-40B4-BE49-F238E27FC236}">
                  <a16:creationId xmlns:a16="http://schemas.microsoft.com/office/drawing/2014/main" id="{84B13E8B-104B-49B7-A1D7-E7168FDA1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Rectangle 246">
              <a:extLst>
                <a:ext uri="{FF2B5EF4-FFF2-40B4-BE49-F238E27FC236}">
                  <a16:creationId xmlns:a16="http://schemas.microsoft.com/office/drawing/2014/main" id="{3817D018-9DAF-4CE2-A765-4894F5346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" name="Rectangle 247">
              <a:extLst>
                <a:ext uri="{FF2B5EF4-FFF2-40B4-BE49-F238E27FC236}">
                  <a16:creationId xmlns:a16="http://schemas.microsoft.com/office/drawing/2014/main" id="{D955B7A2-16D9-40C0-BF4D-16D894CA0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" name="Freeform 248">
              <a:extLst>
                <a:ext uri="{FF2B5EF4-FFF2-40B4-BE49-F238E27FC236}">
                  <a16:creationId xmlns:a16="http://schemas.microsoft.com/office/drawing/2014/main" id="{683782F3-A217-425F-BB75-D9B3260AA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" name="Group 249">
            <a:extLst>
              <a:ext uri="{FF2B5EF4-FFF2-40B4-BE49-F238E27FC236}">
                <a16:creationId xmlns:a16="http://schemas.microsoft.com/office/drawing/2014/main" id="{AD710043-5B21-4C5B-BDD4-270DE7A84464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4165601" y="1292225"/>
            <a:ext cx="404812" cy="719137"/>
            <a:chOff x="1022" y="1905"/>
            <a:chExt cx="255" cy="453"/>
          </a:xfrm>
        </p:grpSpPr>
        <p:sp>
          <p:nvSpPr>
            <p:cNvPr id="121" name="Rectangle 250">
              <a:extLst>
                <a:ext uri="{FF2B5EF4-FFF2-40B4-BE49-F238E27FC236}">
                  <a16:creationId xmlns:a16="http://schemas.microsoft.com/office/drawing/2014/main" id="{2813A05B-8216-4422-97A1-B574B1560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Rectangle 251">
              <a:extLst>
                <a:ext uri="{FF2B5EF4-FFF2-40B4-BE49-F238E27FC236}">
                  <a16:creationId xmlns:a16="http://schemas.microsoft.com/office/drawing/2014/main" id="{68C00397-2A92-4331-910B-7EA887453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" name="Rectangle 252">
              <a:extLst>
                <a:ext uri="{FF2B5EF4-FFF2-40B4-BE49-F238E27FC236}">
                  <a16:creationId xmlns:a16="http://schemas.microsoft.com/office/drawing/2014/main" id="{9BE5C603-B671-4B3D-927D-5930E4AF5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" name="AutoShape 253">
              <a:extLst>
                <a:ext uri="{FF2B5EF4-FFF2-40B4-BE49-F238E27FC236}">
                  <a16:creationId xmlns:a16="http://schemas.microsoft.com/office/drawing/2014/main" id="{9566B9DB-B4C0-4DE4-9999-5690A746F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" name="Freeform 254">
              <a:extLst>
                <a:ext uri="{FF2B5EF4-FFF2-40B4-BE49-F238E27FC236}">
                  <a16:creationId xmlns:a16="http://schemas.microsoft.com/office/drawing/2014/main" id="{77AA1140-3209-4B3A-BDA7-C22589BC2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" name="Group 255">
            <a:extLst>
              <a:ext uri="{FF2B5EF4-FFF2-40B4-BE49-F238E27FC236}">
                <a16:creationId xmlns:a16="http://schemas.microsoft.com/office/drawing/2014/main" id="{BDE9B4BB-4CB5-4BC9-AD55-0159C8692430}"/>
              </a:ext>
            </a:extLst>
          </p:cNvPr>
          <p:cNvGrpSpPr>
            <a:grpSpLocks/>
          </p:cNvGrpSpPr>
          <p:nvPr/>
        </p:nvGrpSpPr>
        <p:grpSpPr bwMode="auto">
          <a:xfrm>
            <a:off x="1082675" y="2889250"/>
            <a:ext cx="269875" cy="539750"/>
            <a:chOff x="1107" y="2500"/>
            <a:chExt cx="170" cy="340"/>
          </a:xfrm>
        </p:grpSpPr>
        <p:sp>
          <p:nvSpPr>
            <p:cNvPr id="127" name="Rectangle 256">
              <a:extLst>
                <a:ext uri="{FF2B5EF4-FFF2-40B4-BE49-F238E27FC236}">
                  <a16:creationId xmlns:a16="http://schemas.microsoft.com/office/drawing/2014/main" id="{2756D461-0703-44A4-90B0-F90845462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8" name="Rectangle 257">
              <a:extLst>
                <a:ext uri="{FF2B5EF4-FFF2-40B4-BE49-F238E27FC236}">
                  <a16:creationId xmlns:a16="http://schemas.microsoft.com/office/drawing/2014/main" id="{0EE73A33-FB7F-4F65-8FFE-54BE40FBD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" name="Rectangle 258">
              <a:extLst>
                <a:ext uri="{FF2B5EF4-FFF2-40B4-BE49-F238E27FC236}">
                  <a16:creationId xmlns:a16="http://schemas.microsoft.com/office/drawing/2014/main" id="{44BBE7C2-1303-4851-9CC2-9E7B662E1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" name="Freeform 259">
              <a:extLst>
                <a:ext uri="{FF2B5EF4-FFF2-40B4-BE49-F238E27FC236}">
                  <a16:creationId xmlns:a16="http://schemas.microsoft.com/office/drawing/2014/main" id="{B0280B2D-14C0-47FB-BD6A-1278F3E04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" name="WordArt 260">
              <a:extLst>
                <a:ext uri="{FF2B5EF4-FFF2-40B4-BE49-F238E27FC236}">
                  <a16:creationId xmlns:a16="http://schemas.microsoft.com/office/drawing/2014/main" id="{EC5DFAE9-F5B4-421B-AA3D-0D774F3AE2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Group 261">
            <a:extLst>
              <a:ext uri="{FF2B5EF4-FFF2-40B4-BE49-F238E27FC236}">
                <a16:creationId xmlns:a16="http://schemas.microsoft.com/office/drawing/2014/main" id="{D9717EF6-946F-4139-B706-F1F8D9E8C424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82675" y="3743325"/>
            <a:ext cx="269875" cy="539750"/>
            <a:chOff x="1107" y="2500"/>
            <a:chExt cx="170" cy="340"/>
          </a:xfrm>
        </p:grpSpPr>
        <p:sp>
          <p:nvSpPr>
            <p:cNvPr id="133" name="Rectangle 262">
              <a:extLst>
                <a:ext uri="{FF2B5EF4-FFF2-40B4-BE49-F238E27FC236}">
                  <a16:creationId xmlns:a16="http://schemas.microsoft.com/office/drawing/2014/main" id="{CFF679D9-A17F-4FB0-9ABA-30D2FADC5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4" name="Rectangle 263">
              <a:extLst>
                <a:ext uri="{FF2B5EF4-FFF2-40B4-BE49-F238E27FC236}">
                  <a16:creationId xmlns:a16="http://schemas.microsoft.com/office/drawing/2014/main" id="{22448CCC-0F93-4A92-8E69-F5D9B909A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5" name="Rectangle 264">
              <a:extLst>
                <a:ext uri="{FF2B5EF4-FFF2-40B4-BE49-F238E27FC236}">
                  <a16:creationId xmlns:a16="http://schemas.microsoft.com/office/drawing/2014/main" id="{D1889CB9-ADAD-4E60-B5E7-B2C1CD0D3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6" name="Freeform 265">
              <a:extLst>
                <a:ext uri="{FF2B5EF4-FFF2-40B4-BE49-F238E27FC236}">
                  <a16:creationId xmlns:a16="http://schemas.microsoft.com/office/drawing/2014/main" id="{F9D107DE-2824-45A9-9EB4-F9E45455F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" name="WordArt 266">
              <a:extLst>
                <a:ext uri="{FF2B5EF4-FFF2-40B4-BE49-F238E27FC236}">
                  <a16:creationId xmlns:a16="http://schemas.microsoft.com/office/drawing/2014/main" id="{1822D97D-07E2-4518-9BFF-B7EDE7EFAE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Group 267">
            <a:extLst>
              <a:ext uri="{FF2B5EF4-FFF2-40B4-BE49-F238E27FC236}">
                <a16:creationId xmlns:a16="http://schemas.microsoft.com/office/drawing/2014/main" id="{7B577EBE-7A08-47AF-A322-575BE37765A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531937" y="3338513"/>
            <a:ext cx="269875" cy="539750"/>
            <a:chOff x="1107" y="2500"/>
            <a:chExt cx="170" cy="340"/>
          </a:xfrm>
        </p:grpSpPr>
        <p:sp>
          <p:nvSpPr>
            <p:cNvPr id="139" name="Rectangle 268">
              <a:extLst>
                <a:ext uri="{FF2B5EF4-FFF2-40B4-BE49-F238E27FC236}">
                  <a16:creationId xmlns:a16="http://schemas.microsoft.com/office/drawing/2014/main" id="{692B75A0-C233-4587-8E7F-4C795CF6B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0" name="Rectangle 269">
              <a:extLst>
                <a:ext uri="{FF2B5EF4-FFF2-40B4-BE49-F238E27FC236}">
                  <a16:creationId xmlns:a16="http://schemas.microsoft.com/office/drawing/2014/main" id="{0A9AEDE5-116F-44CE-B07B-39242F61C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Rectangle 270">
              <a:extLst>
                <a:ext uri="{FF2B5EF4-FFF2-40B4-BE49-F238E27FC236}">
                  <a16:creationId xmlns:a16="http://schemas.microsoft.com/office/drawing/2014/main" id="{084F4B17-AF71-412C-9E32-2AE35651D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Freeform 271">
              <a:extLst>
                <a:ext uri="{FF2B5EF4-FFF2-40B4-BE49-F238E27FC236}">
                  <a16:creationId xmlns:a16="http://schemas.microsoft.com/office/drawing/2014/main" id="{31E335E9-C38E-462F-BC3E-E741C199F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" name="WordArt 272">
              <a:extLst>
                <a:ext uri="{FF2B5EF4-FFF2-40B4-BE49-F238E27FC236}">
                  <a16:creationId xmlns:a16="http://schemas.microsoft.com/office/drawing/2014/main" id="{7D1D9139-884F-48BA-8A05-75E52821B9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Group 273">
            <a:extLst>
              <a:ext uri="{FF2B5EF4-FFF2-40B4-BE49-F238E27FC236}">
                <a16:creationId xmlns:a16="http://schemas.microsoft.com/office/drawing/2014/main" id="{C20C37EF-B1CE-4968-B84D-657872BD80ED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31825" y="3338513"/>
            <a:ext cx="269875" cy="539750"/>
            <a:chOff x="1107" y="2500"/>
            <a:chExt cx="170" cy="340"/>
          </a:xfrm>
        </p:grpSpPr>
        <p:sp>
          <p:nvSpPr>
            <p:cNvPr id="145" name="Rectangle 274">
              <a:extLst>
                <a:ext uri="{FF2B5EF4-FFF2-40B4-BE49-F238E27FC236}">
                  <a16:creationId xmlns:a16="http://schemas.microsoft.com/office/drawing/2014/main" id="{FECD6F10-FA25-4EA4-AB5F-39706076E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6" name="Rectangle 275">
              <a:extLst>
                <a:ext uri="{FF2B5EF4-FFF2-40B4-BE49-F238E27FC236}">
                  <a16:creationId xmlns:a16="http://schemas.microsoft.com/office/drawing/2014/main" id="{8A745794-181C-43F9-8720-3703A4D0E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7" name="Rectangle 276">
              <a:extLst>
                <a:ext uri="{FF2B5EF4-FFF2-40B4-BE49-F238E27FC236}">
                  <a16:creationId xmlns:a16="http://schemas.microsoft.com/office/drawing/2014/main" id="{8D2BD9E7-C979-4DB5-ACE7-9A3A86C86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8" name="Freeform 277">
              <a:extLst>
                <a:ext uri="{FF2B5EF4-FFF2-40B4-BE49-F238E27FC236}">
                  <a16:creationId xmlns:a16="http://schemas.microsoft.com/office/drawing/2014/main" id="{224E8697-93D0-461C-91EE-8ADA7D658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" name="WordArt 278">
              <a:extLst>
                <a:ext uri="{FF2B5EF4-FFF2-40B4-BE49-F238E27FC236}">
                  <a16:creationId xmlns:a16="http://schemas.microsoft.com/office/drawing/2014/main" id="{2953B729-813A-434D-A8C2-D392B0DEC5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Group 291">
            <a:extLst>
              <a:ext uri="{FF2B5EF4-FFF2-40B4-BE49-F238E27FC236}">
                <a16:creationId xmlns:a16="http://schemas.microsoft.com/office/drawing/2014/main" id="{6B831733-163D-4A54-A588-7CD7731248F7}"/>
              </a:ext>
            </a:extLst>
          </p:cNvPr>
          <p:cNvGrpSpPr>
            <a:grpSpLocks/>
          </p:cNvGrpSpPr>
          <p:nvPr/>
        </p:nvGrpSpPr>
        <p:grpSpPr bwMode="auto">
          <a:xfrm>
            <a:off x="1666875" y="2889250"/>
            <a:ext cx="269875" cy="77788"/>
            <a:chOff x="880" y="1848"/>
            <a:chExt cx="340" cy="98"/>
          </a:xfrm>
        </p:grpSpPr>
        <p:sp>
          <p:nvSpPr>
            <p:cNvPr id="151" name="Freeform 288">
              <a:extLst>
                <a:ext uri="{FF2B5EF4-FFF2-40B4-BE49-F238E27FC236}">
                  <a16:creationId xmlns:a16="http://schemas.microsoft.com/office/drawing/2014/main" id="{38A18545-293E-4092-A5C4-81808E7DF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1848"/>
              <a:ext cx="340" cy="98"/>
            </a:xfrm>
            <a:custGeom>
              <a:avLst/>
              <a:gdLst>
                <a:gd name="T0" fmla="*/ 1003 w 198"/>
                <a:gd name="T1" fmla="*/ 0 h 57"/>
                <a:gd name="T2" fmla="*/ 0 w 198"/>
                <a:gd name="T3" fmla="*/ 0 h 57"/>
                <a:gd name="T4" fmla="*/ 0 w 198"/>
                <a:gd name="T5" fmla="*/ 143 h 57"/>
                <a:gd name="T6" fmla="*/ 141 w 198"/>
                <a:gd name="T7" fmla="*/ 289 h 57"/>
                <a:gd name="T8" fmla="*/ 860 w 198"/>
                <a:gd name="T9" fmla="*/ 289 h 57"/>
                <a:gd name="T10" fmla="*/ 1003 w 198"/>
                <a:gd name="T11" fmla="*/ 143 h 57"/>
                <a:gd name="T12" fmla="*/ 1003 w 198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57">
                  <a:moveTo>
                    <a:pt x="19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170" y="57"/>
                  </a:lnTo>
                  <a:lnTo>
                    <a:pt x="198" y="2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290">
              <a:extLst>
                <a:ext uri="{FF2B5EF4-FFF2-40B4-BE49-F238E27FC236}">
                  <a16:creationId xmlns:a16="http://schemas.microsoft.com/office/drawing/2014/main" id="{FEF90222-3628-4EF1-9E7C-F8F601EBE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1869"/>
              <a:ext cx="283" cy="56"/>
            </a:xfrm>
            <a:custGeom>
              <a:avLst/>
              <a:gdLst>
                <a:gd name="T0" fmla="*/ 577 w 198"/>
                <a:gd name="T1" fmla="*/ 0 h 57"/>
                <a:gd name="T2" fmla="*/ 0 w 198"/>
                <a:gd name="T3" fmla="*/ 0 h 57"/>
                <a:gd name="T4" fmla="*/ 0 w 198"/>
                <a:gd name="T5" fmla="*/ 28 h 57"/>
                <a:gd name="T6" fmla="*/ 81 w 198"/>
                <a:gd name="T7" fmla="*/ 54 h 57"/>
                <a:gd name="T8" fmla="*/ 496 w 198"/>
                <a:gd name="T9" fmla="*/ 54 h 57"/>
                <a:gd name="T10" fmla="*/ 577 w 198"/>
                <a:gd name="T11" fmla="*/ 28 h 57"/>
                <a:gd name="T12" fmla="*/ 577 w 198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57">
                  <a:moveTo>
                    <a:pt x="19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170" y="57"/>
                  </a:lnTo>
                  <a:lnTo>
                    <a:pt x="198" y="2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3" name="Group 314">
            <a:extLst>
              <a:ext uri="{FF2B5EF4-FFF2-40B4-BE49-F238E27FC236}">
                <a16:creationId xmlns:a16="http://schemas.microsoft.com/office/drawing/2014/main" id="{4A99D0B5-3FAA-4A84-A266-2A51B58473D7}"/>
              </a:ext>
            </a:extLst>
          </p:cNvPr>
          <p:cNvGrpSpPr>
            <a:grpSpLocks/>
          </p:cNvGrpSpPr>
          <p:nvPr/>
        </p:nvGrpSpPr>
        <p:grpSpPr bwMode="auto">
          <a:xfrm>
            <a:off x="2747963" y="2843213"/>
            <a:ext cx="314325" cy="673100"/>
            <a:chOff x="1561" y="1990"/>
            <a:chExt cx="198" cy="424"/>
          </a:xfrm>
        </p:grpSpPr>
        <p:sp>
          <p:nvSpPr>
            <p:cNvPr id="154" name="AutoShape 297">
              <a:extLst>
                <a:ext uri="{FF2B5EF4-FFF2-40B4-BE49-F238E27FC236}">
                  <a16:creationId xmlns:a16="http://schemas.microsoft.com/office/drawing/2014/main" id="{AE64C5D6-7356-468B-BB13-0A138E2EF9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53" y="1990"/>
              <a:ext cx="14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Rectangle 306">
              <a:extLst>
                <a:ext uri="{FF2B5EF4-FFF2-40B4-BE49-F238E27FC236}">
                  <a16:creationId xmlns:a16="http://schemas.microsoft.com/office/drawing/2014/main" id="{1A07ADBA-FD19-4F53-A83B-FB6FEC743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047"/>
              <a:ext cx="142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Rectangle 307">
              <a:extLst>
                <a:ext uri="{FF2B5EF4-FFF2-40B4-BE49-F238E27FC236}">
                  <a16:creationId xmlns:a16="http://schemas.microsoft.com/office/drawing/2014/main" id="{474CB3BF-2BF1-4BF4-A1D7-4A179AEB4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103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Rectangle 308">
              <a:extLst>
                <a:ext uri="{FF2B5EF4-FFF2-40B4-BE49-F238E27FC236}">
                  <a16:creationId xmlns:a16="http://schemas.microsoft.com/office/drawing/2014/main" id="{17D40187-3417-4613-B6B6-91A878B3E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358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8" name="Group 313">
            <a:extLst>
              <a:ext uri="{FF2B5EF4-FFF2-40B4-BE49-F238E27FC236}">
                <a16:creationId xmlns:a16="http://schemas.microsoft.com/office/drawing/2014/main" id="{20C8BBA8-49D4-4488-A385-D4B95B65D23E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2843213"/>
            <a:ext cx="314325" cy="673100"/>
            <a:chOff x="1816" y="1990"/>
            <a:chExt cx="198" cy="424"/>
          </a:xfrm>
        </p:grpSpPr>
        <p:sp>
          <p:nvSpPr>
            <p:cNvPr id="159" name="AutoShape 309">
              <a:extLst>
                <a:ext uri="{FF2B5EF4-FFF2-40B4-BE49-F238E27FC236}">
                  <a16:creationId xmlns:a16="http://schemas.microsoft.com/office/drawing/2014/main" id="{8664F5EF-E690-4626-AC00-808191B21E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8" y="1990"/>
              <a:ext cx="14" cy="198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Rectangle 310">
              <a:extLst>
                <a:ext uri="{FF2B5EF4-FFF2-40B4-BE49-F238E27FC236}">
                  <a16:creationId xmlns:a16="http://schemas.microsoft.com/office/drawing/2014/main" id="{DBF7721B-8E66-4BCE-B8DD-671F0BC06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47"/>
              <a:ext cx="142" cy="85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Rectangle 311">
              <a:extLst>
                <a:ext uri="{FF2B5EF4-FFF2-40B4-BE49-F238E27FC236}">
                  <a16:creationId xmlns:a16="http://schemas.microsoft.com/office/drawing/2014/main" id="{CF003F12-48F7-4F1B-A684-B521D0B77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Rectangle 312">
              <a:extLst>
                <a:ext uri="{FF2B5EF4-FFF2-40B4-BE49-F238E27FC236}">
                  <a16:creationId xmlns:a16="http://schemas.microsoft.com/office/drawing/2014/main" id="{22A7B937-145E-44CB-BD6A-3DEAF175B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358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63" name="Group 328">
            <a:extLst>
              <a:ext uri="{FF2B5EF4-FFF2-40B4-BE49-F238E27FC236}">
                <a16:creationId xmlns:a16="http://schemas.microsoft.com/office/drawing/2014/main" id="{250C2DC9-9221-4F50-A22B-11282A1859C8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863600"/>
            <a:ext cx="271462" cy="271463"/>
            <a:chOff x="1447" y="544"/>
            <a:chExt cx="171" cy="171"/>
          </a:xfrm>
        </p:grpSpPr>
        <p:sp>
          <p:nvSpPr>
            <p:cNvPr id="164" name="Oval 315">
              <a:extLst>
                <a:ext uri="{FF2B5EF4-FFF2-40B4-BE49-F238E27FC236}">
                  <a16:creationId xmlns:a16="http://schemas.microsoft.com/office/drawing/2014/main" id="{5A3ED470-C682-416C-92FE-AEF6464CA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544"/>
              <a:ext cx="171" cy="17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Oval 316">
              <a:extLst>
                <a:ext uri="{FF2B5EF4-FFF2-40B4-BE49-F238E27FC236}">
                  <a16:creationId xmlns:a16="http://schemas.microsoft.com/office/drawing/2014/main" id="{D47591FF-9F15-487D-9470-EA9DD245E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AutoShape 317">
              <a:extLst>
                <a:ext uri="{FF2B5EF4-FFF2-40B4-BE49-F238E27FC236}">
                  <a16:creationId xmlns:a16="http://schemas.microsoft.com/office/drawing/2014/main" id="{079539FB-51A7-4976-92CA-8EC2FE6F5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7" name="Group 327">
            <a:extLst>
              <a:ext uri="{FF2B5EF4-FFF2-40B4-BE49-F238E27FC236}">
                <a16:creationId xmlns:a16="http://schemas.microsoft.com/office/drawing/2014/main" id="{9FD7119C-A6DF-403A-9C2D-72BDCEB1109E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863600"/>
            <a:ext cx="271463" cy="271463"/>
            <a:chOff x="1646" y="544"/>
            <a:chExt cx="171" cy="171"/>
          </a:xfrm>
        </p:grpSpPr>
        <p:sp>
          <p:nvSpPr>
            <p:cNvPr id="168" name="Oval 318">
              <a:extLst>
                <a:ext uri="{FF2B5EF4-FFF2-40B4-BE49-F238E27FC236}">
                  <a16:creationId xmlns:a16="http://schemas.microsoft.com/office/drawing/2014/main" id="{C2691604-3824-45C1-AC61-66527FAA4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544"/>
              <a:ext cx="171" cy="17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9" name="AutoShape 320">
              <a:extLst>
                <a:ext uri="{FF2B5EF4-FFF2-40B4-BE49-F238E27FC236}">
                  <a16:creationId xmlns:a16="http://schemas.microsoft.com/office/drawing/2014/main" id="{03DB89FC-4DB4-467A-B6EE-1335F121A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324">
              <a:extLst>
                <a:ext uri="{FF2B5EF4-FFF2-40B4-BE49-F238E27FC236}">
                  <a16:creationId xmlns:a16="http://schemas.microsoft.com/office/drawing/2014/main" id="{0CBD7405-B52D-4400-AA79-73B40176A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1" name="Group 326">
            <a:extLst>
              <a:ext uri="{FF2B5EF4-FFF2-40B4-BE49-F238E27FC236}">
                <a16:creationId xmlns:a16="http://schemas.microsoft.com/office/drawing/2014/main" id="{1ED0D485-031B-4839-9A04-49633A09C6C9}"/>
              </a:ext>
            </a:extLst>
          </p:cNvPr>
          <p:cNvGrpSpPr>
            <a:grpSpLocks/>
          </p:cNvGrpSpPr>
          <p:nvPr/>
        </p:nvGrpSpPr>
        <p:grpSpPr bwMode="auto">
          <a:xfrm>
            <a:off x="2927350" y="863600"/>
            <a:ext cx="271463" cy="271463"/>
            <a:chOff x="1844" y="544"/>
            <a:chExt cx="171" cy="171"/>
          </a:xfrm>
        </p:grpSpPr>
        <p:sp>
          <p:nvSpPr>
            <p:cNvPr id="172" name="Oval 321">
              <a:extLst>
                <a:ext uri="{FF2B5EF4-FFF2-40B4-BE49-F238E27FC236}">
                  <a16:creationId xmlns:a16="http://schemas.microsoft.com/office/drawing/2014/main" id="{3FE91A38-A211-4CF3-9161-27F6E9127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3" name="AutoShape 323">
              <a:extLst>
                <a:ext uri="{FF2B5EF4-FFF2-40B4-BE49-F238E27FC236}">
                  <a16:creationId xmlns:a16="http://schemas.microsoft.com/office/drawing/2014/main" id="{D424D391-01E9-4B34-A407-C36ECA36F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FFFF0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Oval 325">
              <a:extLst>
                <a:ext uri="{FF2B5EF4-FFF2-40B4-BE49-F238E27FC236}">
                  <a16:creationId xmlns:a16="http://schemas.microsoft.com/office/drawing/2014/main" id="{9200761E-ABF2-4A5D-B643-CE510E6BA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5" name="Group 329">
            <a:extLst>
              <a:ext uri="{FF2B5EF4-FFF2-40B4-BE49-F238E27FC236}">
                <a16:creationId xmlns:a16="http://schemas.microsoft.com/office/drawing/2014/main" id="{BD3DBB8D-8481-4EEF-9620-8938CE9FF2CE}"/>
              </a:ext>
            </a:extLst>
          </p:cNvPr>
          <p:cNvGrpSpPr>
            <a:grpSpLocks/>
          </p:cNvGrpSpPr>
          <p:nvPr/>
        </p:nvGrpSpPr>
        <p:grpSpPr bwMode="auto">
          <a:xfrm>
            <a:off x="1397000" y="863600"/>
            <a:ext cx="225425" cy="630238"/>
            <a:chOff x="1674" y="1933"/>
            <a:chExt cx="142" cy="397"/>
          </a:xfrm>
        </p:grpSpPr>
        <p:sp>
          <p:nvSpPr>
            <p:cNvPr id="176" name="AutoShape 330">
              <a:extLst>
                <a:ext uri="{FF2B5EF4-FFF2-40B4-BE49-F238E27FC236}">
                  <a16:creationId xmlns:a16="http://schemas.microsoft.com/office/drawing/2014/main" id="{D9032F7A-6C92-4396-A4F4-022B2C55E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7" name="Rectangle 331">
              <a:extLst>
                <a:ext uri="{FF2B5EF4-FFF2-40B4-BE49-F238E27FC236}">
                  <a16:creationId xmlns:a16="http://schemas.microsoft.com/office/drawing/2014/main" id="{4236651E-A3C8-4712-8B71-54B3D614F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8" name="Rectangle 332">
              <a:extLst>
                <a:ext uri="{FF2B5EF4-FFF2-40B4-BE49-F238E27FC236}">
                  <a16:creationId xmlns:a16="http://schemas.microsoft.com/office/drawing/2014/main" id="{62111550-FF09-4E0A-BD2F-ECE252777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9" name="Rectangle 333">
              <a:extLst>
                <a:ext uri="{FF2B5EF4-FFF2-40B4-BE49-F238E27FC236}">
                  <a16:creationId xmlns:a16="http://schemas.microsoft.com/office/drawing/2014/main" id="{0318042D-7202-49EF-8B99-26AEE0A9E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0" name="Group 334">
            <a:extLst>
              <a:ext uri="{FF2B5EF4-FFF2-40B4-BE49-F238E27FC236}">
                <a16:creationId xmlns:a16="http://schemas.microsoft.com/office/drawing/2014/main" id="{F3FF17D4-31A3-4E12-A8C0-7F6477543A95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95413" y="1763713"/>
            <a:ext cx="225425" cy="630237"/>
            <a:chOff x="1674" y="1933"/>
            <a:chExt cx="142" cy="397"/>
          </a:xfrm>
        </p:grpSpPr>
        <p:sp>
          <p:nvSpPr>
            <p:cNvPr id="181" name="AutoShape 335">
              <a:extLst>
                <a:ext uri="{FF2B5EF4-FFF2-40B4-BE49-F238E27FC236}">
                  <a16:creationId xmlns:a16="http://schemas.microsoft.com/office/drawing/2014/main" id="{404E5D6B-3144-4F18-89E9-A157D704E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2" name="Rectangle 336">
              <a:extLst>
                <a:ext uri="{FF2B5EF4-FFF2-40B4-BE49-F238E27FC236}">
                  <a16:creationId xmlns:a16="http://schemas.microsoft.com/office/drawing/2014/main" id="{FD561C3D-C39B-4553-B5F3-8403D79EA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3" name="Rectangle 337">
              <a:extLst>
                <a:ext uri="{FF2B5EF4-FFF2-40B4-BE49-F238E27FC236}">
                  <a16:creationId xmlns:a16="http://schemas.microsoft.com/office/drawing/2014/main" id="{56EC1E0D-D5DA-400A-AC47-D1A9024BA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4" name="Rectangle 338">
              <a:extLst>
                <a:ext uri="{FF2B5EF4-FFF2-40B4-BE49-F238E27FC236}">
                  <a16:creationId xmlns:a16="http://schemas.microsoft.com/office/drawing/2014/main" id="{5B9EDB6A-94AB-4FFE-91C3-FB673A2C2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5" name="Group 339">
            <a:extLst>
              <a:ext uri="{FF2B5EF4-FFF2-40B4-BE49-F238E27FC236}">
                <a16:creationId xmlns:a16="http://schemas.microsoft.com/office/drawing/2014/main" id="{FAB7C2BD-1AD6-4E93-9DE8-B364DD836F96}"/>
              </a:ext>
            </a:extLst>
          </p:cNvPr>
          <p:cNvGrpSpPr>
            <a:grpSpLocks/>
          </p:cNvGrpSpPr>
          <p:nvPr/>
        </p:nvGrpSpPr>
        <p:grpSpPr bwMode="auto">
          <a:xfrm>
            <a:off x="3243263" y="863600"/>
            <a:ext cx="271462" cy="271463"/>
            <a:chOff x="1844" y="544"/>
            <a:chExt cx="171" cy="171"/>
          </a:xfrm>
        </p:grpSpPr>
        <p:sp>
          <p:nvSpPr>
            <p:cNvPr id="186" name="Oval 340">
              <a:extLst>
                <a:ext uri="{FF2B5EF4-FFF2-40B4-BE49-F238E27FC236}">
                  <a16:creationId xmlns:a16="http://schemas.microsoft.com/office/drawing/2014/main" id="{258AAFE0-F844-45D0-9378-A039BE47B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7" name="AutoShape 341">
              <a:extLst>
                <a:ext uri="{FF2B5EF4-FFF2-40B4-BE49-F238E27FC236}">
                  <a16:creationId xmlns:a16="http://schemas.microsoft.com/office/drawing/2014/main" id="{8D0A4006-DDD3-42DB-A94D-A2E222D73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339966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Oval 342">
              <a:extLst>
                <a:ext uri="{FF2B5EF4-FFF2-40B4-BE49-F238E27FC236}">
                  <a16:creationId xmlns:a16="http://schemas.microsoft.com/office/drawing/2014/main" id="{9A0E47AB-945D-476D-9280-F2F580201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9" name="Group 343">
            <a:extLst>
              <a:ext uri="{FF2B5EF4-FFF2-40B4-BE49-F238E27FC236}">
                <a16:creationId xmlns:a16="http://schemas.microsoft.com/office/drawing/2014/main" id="{BDBB1594-725F-4DD6-925C-AD98F5927BDE}"/>
              </a:ext>
            </a:extLst>
          </p:cNvPr>
          <p:cNvGrpSpPr>
            <a:grpSpLocks/>
          </p:cNvGrpSpPr>
          <p:nvPr/>
        </p:nvGrpSpPr>
        <p:grpSpPr bwMode="auto">
          <a:xfrm>
            <a:off x="3557588" y="863600"/>
            <a:ext cx="271462" cy="271463"/>
            <a:chOff x="1844" y="544"/>
            <a:chExt cx="171" cy="171"/>
          </a:xfrm>
        </p:grpSpPr>
        <p:sp>
          <p:nvSpPr>
            <p:cNvPr id="190" name="Oval 344">
              <a:extLst>
                <a:ext uri="{FF2B5EF4-FFF2-40B4-BE49-F238E27FC236}">
                  <a16:creationId xmlns:a16="http://schemas.microsoft.com/office/drawing/2014/main" id="{F597682E-2034-4F0F-A8B5-3E1C02F17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1" name="AutoShape 345">
              <a:extLst>
                <a:ext uri="{FF2B5EF4-FFF2-40B4-BE49-F238E27FC236}">
                  <a16:creationId xmlns:a16="http://schemas.microsoft.com/office/drawing/2014/main" id="{0CC6E8E4-3B84-4F00-9521-055BC2736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3366FF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Oval 346">
              <a:extLst>
                <a:ext uri="{FF2B5EF4-FFF2-40B4-BE49-F238E27FC236}">
                  <a16:creationId xmlns:a16="http://schemas.microsoft.com/office/drawing/2014/main" id="{4E19180E-82AF-432C-9863-4DDC3BE7B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3" name="Group 347">
            <a:extLst>
              <a:ext uri="{FF2B5EF4-FFF2-40B4-BE49-F238E27FC236}">
                <a16:creationId xmlns:a16="http://schemas.microsoft.com/office/drawing/2014/main" id="{FBD58F5F-FF94-4600-A46A-DD77343A61E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2059782"/>
            <a:ext cx="225425" cy="630238"/>
            <a:chOff x="1674" y="1933"/>
            <a:chExt cx="142" cy="397"/>
          </a:xfrm>
        </p:grpSpPr>
        <p:sp>
          <p:nvSpPr>
            <p:cNvPr id="194" name="AutoShape 348">
              <a:extLst>
                <a:ext uri="{FF2B5EF4-FFF2-40B4-BE49-F238E27FC236}">
                  <a16:creationId xmlns:a16="http://schemas.microsoft.com/office/drawing/2014/main" id="{BF453088-2F1E-44A8-BAEA-3A3B95E74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5" name="Rectangle 349">
              <a:extLst>
                <a:ext uri="{FF2B5EF4-FFF2-40B4-BE49-F238E27FC236}">
                  <a16:creationId xmlns:a16="http://schemas.microsoft.com/office/drawing/2014/main" id="{4B327619-ED9B-431F-A5FA-1B5DE9D26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6" name="Rectangle 350">
              <a:extLst>
                <a:ext uri="{FF2B5EF4-FFF2-40B4-BE49-F238E27FC236}">
                  <a16:creationId xmlns:a16="http://schemas.microsoft.com/office/drawing/2014/main" id="{7C868F75-C311-48D9-B500-6C9C7B497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7" name="Rectangle 351">
              <a:extLst>
                <a:ext uri="{FF2B5EF4-FFF2-40B4-BE49-F238E27FC236}">
                  <a16:creationId xmlns:a16="http://schemas.microsoft.com/office/drawing/2014/main" id="{E35F8395-D33E-4A15-A542-32ED17992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8" name="Group 352">
            <a:extLst>
              <a:ext uri="{FF2B5EF4-FFF2-40B4-BE49-F238E27FC236}">
                <a16:creationId xmlns:a16="http://schemas.microsoft.com/office/drawing/2014/main" id="{1B4FFC0D-751B-4725-8A44-8F5B595EDAA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1788319"/>
            <a:ext cx="225425" cy="630238"/>
            <a:chOff x="1844" y="1933"/>
            <a:chExt cx="142" cy="397"/>
          </a:xfrm>
        </p:grpSpPr>
        <p:sp>
          <p:nvSpPr>
            <p:cNvPr id="199" name="AutoShape 353">
              <a:extLst>
                <a:ext uri="{FF2B5EF4-FFF2-40B4-BE49-F238E27FC236}">
                  <a16:creationId xmlns:a16="http://schemas.microsoft.com/office/drawing/2014/main" id="{1E492985-CB86-44B3-BD9C-C39A48501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0" name="Rectangle 354">
              <a:extLst>
                <a:ext uri="{FF2B5EF4-FFF2-40B4-BE49-F238E27FC236}">
                  <a16:creationId xmlns:a16="http://schemas.microsoft.com/office/drawing/2014/main" id="{B84D4510-191F-47D8-94D9-B6D3F887B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" name="Rectangle 355">
              <a:extLst>
                <a:ext uri="{FF2B5EF4-FFF2-40B4-BE49-F238E27FC236}">
                  <a16:creationId xmlns:a16="http://schemas.microsoft.com/office/drawing/2014/main" id="{37CC07CF-4108-476D-AFC1-085C62E68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" name="Rectangle 356">
              <a:extLst>
                <a:ext uri="{FF2B5EF4-FFF2-40B4-BE49-F238E27FC236}">
                  <a16:creationId xmlns:a16="http://schemas.microsoft.com/office/drawing/2014/main" id="{B7DF4153-60E4-45C8-B592-CF5A5AEB3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3" name="Group 357">
            <a:extLst>
              <a:ext uri="{FF2B5EF4-FFF2-40B4-BE49-F238E27FC236}">
                <a16:creationId xmlns:a16="http://schemas.microsoft.com/office/drawing/2014/main" id="{3F387343-5E10-4777-A5BB-2A8A14AE75D7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2058194"/>
            <a:ext cx="225425" cy="630237"/>
            <a:chOff x="1674" y="1933"/>
            <a:chExt cx="142" cy="397"/>
          </a:xfrm>
        </p:grpSpPr>
        <p:sp>
          <p:nvSpPr>
            <p:cNvPr id="204" name="AutoShape 358">
              <a:extLst>
                <a:ext uri="{FF2B5EF4-FFF2-40B4-BE49-F238E27FC236}">
                  <a16:creationId xmlns:a16="http://schemas.microsoft.com/office/drawing/2014/main" id="{20025709-885B-4B54-8AF4-F8D0F7EA3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" name="Rectangle 359">
              <a:extLst>
                <a:ext uri="{FF2B5EF4-FFF2-40B4-BE49-F238E27FC236}">
                  <a16:creationId xmlns:a16="http://schemas.microsoft.com/office/drawing/2014/main" id="{1444236C-0B58-47B5-AAC2-58603D241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" name="Rectangle 360">
              <a:extLst>
                <a:ext uri="{FF2B5EF4-FFF2-40B4-BE49-F238E27FC236}">
                  <a16:creationId xmlns:a16="http://schemas.microsoft.com/office/drawing/2014/main" id="{8426DC12-DF5D-4C06-A083-B145DDD24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" name="Rectangle 361">
              <a:extLst>
                <a:ext uri="{FF2B5EF4-FFF2-40B4-BE49-F238E27FC236}">
                  <a16:creationId xmlns:a16="http://schemas.microsoft.com/office/drawing/2014/main" id="{C1D78B2D-8FB7-4D96-A047-9A9194D03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8" name="Group 362">
            <a:extLst>
              <a:ext uri="{FF2B5EF4-FFF2-40B4-BE49-F238E27FC236}">
                <a16:creationId xmlns:a16="http://schemas.microsoft.com/office/drawing/2014/main" id="{B2EA6398-D081-47B1-99FA-7A8875D16128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1786732"/>
            <a:ext cx="225425" cy="630237"/>
            <a:chOff x="1844" y="1933"/>
            <a:chExt cx="142" cy="397"/>
          </a:xfrm>
        </p:grpSpPr>
        <p:sp>
          <p:nvSpPr>
            <p:cNvPr id="209" name="AutoShape 363">
              <a:extLst>
                <a:ext uri="{FF2B5EF4-FFF2-40B4-BE49-F238E27FC236}">
                  <a16:creationId xmlns:a16="http://schemas.microsoft.com/office/drawing/2014/main" id="{D7D99E6A-F8BC-4120-9BBC-3FE51BDE8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" name="Rectangle 364">
              <a:extLst>
                <a:ext uri="{FF2B5EF4-FFF2-40B4-BE49-F238E27FC236}">
                  <a16:creationId xmlns:a16="http://schemas.microsoft.com/office/drawing/2014/main" id="{29AA16C6-8FD0-4855-A21F-BADD0E43C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" name="Rectangle 365">
              <a:extLst>
                <a:ext uri="{FF2B5EF4-FFF2-40B4-BE49-F238E27FC236}">
                  <a16:creationId xmlns:a16="http://schemas.microsoft.com/office/drawing/2014/main" id="{B717B198-1E4F-40D6-A013-D069660EA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" name="Rectangle 366">
              <a:extLst>
                <a:ext uri="{FF2B5EF4-FFF2-40B4-BE49-F238E27FC236}">
                  <a16:creationId xmlns:a16="http://schemas.microsoft.com/office/drawing/2014/main" id="{3210A727-013A-4640-929C-548F28772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3" name="Group 367">
            <a:extLst>
              <a:ext uri="{FF2B5EF4-FFF2-40B4-BE49-F238E27FC236}">
                <a16:creationId xmlns:a16="http://schemas.microsoft.com/office/drawing/2014/main" id="{5876EAC8-5BC5-4C2B-BCDF-A7CC900961D6}"/>
              </a:ext>
            </a:extLst>
          </p:cNvPr>
          <p:cNvGrpSpPr>
            <a:grpSpLocks/>
          </p:cNvGrpSpPr>
          <p:nvPr/>
        </p:nvGrpSpPr>
        <p:grpSpPr bwMode="auto">
          <a:xfrm>
            <a:off x="1668463" y="863600"/>
            <a:ext cx="225425" cy="630238"/>
            <a:chOff x="1674" y="1933"/>
            <a:chExt cx="142" cy="397"/>
          </a:xfrm>
        </p:grpSpPr>
        <p:sp>
          <p:nvSpPr>
            <p:cNvPr id="214" name="AutoShape 368">
              <a:extLst>
                <a:ext uri="{FF2B5EF4-FFF2-40B4-BE49-F238E27FC236}">
                  <a16:creationId xmlns:a16="http://schemas.microsoft.com/office/drawing/2014/main" id="{E9CB0386-2182-48EF-B00A-5B9DBA904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" name="Rectangle 369">
              <a:extLst>
                <a:ext uri="{FF2B5EF4-FFF2-40B4-BE49-F238E27FC236}">
                  <a16:creationId xmlns:a16="http://schemas.microsoft.com/office/drawing/2014/main" id="{DA7E876B-265E-48F5-8C43-0593D44EA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" name="Rectangle 370">
              <a:extLst>
                <a:ext uri="{FF2B5EF4-FFF2-40B4-BE49-F238E27FC236}">
                  <a16:creationId xmlns:a16="http://schemas.microsoft.com/office/drawing/2014/main" id="{F8DE5288-4802-45F5-B69D-04FAF6C0B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7" name="Rectangle 371">
              <a:extLst>
                <a:ext uri="{FF2B5EF4-FFF2-40B4-BE49-F238E27FC236}">
                  <a16:creationId xmlns:a16="http://schemas.microsoft.com/office/drawing/2014/main" id="{A7860A35-5274-4D52-B003-341D83A21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8" name="Group 372">
            <a:extLst>
              <a:ext uri="{FF2B5EF4-FFF2-40B4-BE49-F238E27FC236}">
                <a16:creationId xmlns:a16="http://schemas.microsoft.com/office/drawing/2014/main" id="{DA48D180-087F-4CA5-AADC-54B3037FCB7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666875" y="1763713"/>
            <a:ext cx="225425" cy="630237"/>
            <a:chOff x="1674" y="1933"/>
            <a:chExt cx="142" cy="397"/>
          </a:xfrm>
        </p:grpSpPr>
        <p:sp>
          <p:nvSpPr>
            <p:cNvPr id="219" name="AutoShape 373">
              <a:extLst>
                <a:ext uri="{FF2B5EF4-FFF2-40B4-BE49-F238E27FC236}">
                  <a16:creationId xmlns:a16="http://schemas.microsoft.com/office/drawing/2014/main" id="{17CA8BEF-F94B-478B-884E-39316FAEB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0" name="Rectangle 374">
              <a:extLst>
                <a:ext uri="{FF2B5EF4-FFF2-40B4-BE49-F238E27FC236}">
                  <a16:creationId xmlns:a16="http://schemas.microsoft.com/office/drawing/2014/main" id="{A33A86E6-7638-414C-B5D4-27DAAF7DE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1" name="Rectangle 375">
              <a:extLst>
                <a:ext uri="{FF2B5EF4-FFF2-40B4-BE49-F238E27FC236}">
                  <a16:creationId xmlns:a16="http://schemas.microsoft.com/office/drawing/2014/main" id="{4E902A1E-D978-4E05-A729-DE046179A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2" name="Rectangle 376">
              <a:extLst>
                <a:ext uri="{FF2B5EF4-FFF2-40B4-BE49-F238E27FC236}">
                  <a16:creationId xmlns:a16="http://schemas.microsoft.com/office/drawing/2014/main" id="{8B067961-3EA5-4264-BB29-D2AB973F1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3" name="Group 416">
            <a:extLst>
              <a:ext uri="{FF2B5EF4-FFF2-40B4-BE49-F238E27FC236}">
                <a16:creationId xmlns:a16="http://schemas.microsoft.com/office/drawing/2014/main" id="{389AD69C-FCE8-44E6-B68A-6ECC7B5FF0E3}"/>
              </a:ext>
            </a:extLst>
          </p:cNvPr>
          <p:cNvGrpSpPr>
            <a:grpSpLocks/>
          </p:cNvGrpSpPr>
          <p:nvPr/>
        </p:nvGrpSpPr>
        <p:grpSpPr bwMode="auto">
          <a:xfrm>
            <a:off x="4997450" y="2889250"/>
            <a:ext cx="360363" cy="1169988"/>
            <a:chOff x="3148" y="1820"/>
            <a:chExt cx="227" cy="737"/>
          </a:xfrm>
        </p:grpSpPr>
        <p:sp>
          <p:nvSpPr>
            <p:cNvPr id="224" name="AutoShape 392">
              <a:extLst>
                <a:ext uri="{FF2B5EF4-FFF2-40B4-BE49-F238E27FC236}">
                  <a16:creationId xmlns:a16="http://schemas.microsoft.com/office/drawing/2014/main" id="{17DFE4D8-3870-47FE-8867-8DC57E418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820"/>
              <a:ext cx="57" cy="255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5" name="Rectangle 389">
              <a:extLst>
                <a:ext uri="{FF2B5EF4-FFF2-40B4-BE49-F238E27FC236}">
                  <a16:creationId xmlns:a16="http://schemas.microsoft.com/office/drawing/2014/main" id="{F83FE98F-85C8-4032-B531-05D41E7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6" name="Rectangle 378">
              <a:extLst>
                <a:ext uri="{FF2B5EF4-FFF2-40B4-BE49-F238E27FC236}">
                  <a16:creationId xmlns:a16="http://schemas.microsoft.com/office/drawing/2014/main" id="{9CA265E3-018D-4163-80F8-B0E17093C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7" name="Freeform 386">
              <a:extLst>
                <a:ext uri="{FF2B5EF4-FFF2-40B4-BE49-F238E27FC236}">
                  <a16:creationId xmlns:a16="http://schemas.microsoft.com/office/drawing/2014/main" id="{7BE05E62-8421-4B01-B261-FCA810CD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8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" name="Rectangle 393">
              <a:extLst>
                <a:ext uri="{FF2B5EF4-FFF2-40B4-BE49-F238E27FC236}">
                  <a16:creationId xmlns:a16="http://schemas.microsoft.com/office/drawing/2014/main" id="{8FC9EEF4-9D1F-4F20-B74A-B8CCCA300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170" cy="113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9" name="Group 418">
            <a:extLst>
              <a:ext uri="{FF2B5EF4-FFF2-40B4-BE49-F238E27FC236}">
                <a16:creationId xmlns:a16="http://schemas.microsoft.com/office/drawing/2014/main" id="{A8457098-C40A-45CE-A772-5965EC269713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2889250"/>
            <a:ext cx="360363" cy="1169988"/>
            <a:chOff x="2638" y="1820"/>
            <a:chExt cx="227" cy="737"/>
          </a:xfrm>
        </p:grpSpPr>
        <p:sp>
          <p:nvSpPr>
            <p:cNvPr id="230" name="AutoShape 391">
              <a:extLst>
                <a:ext uri="{FF2B5EF4-FFF2-40B4-BE49-F238E27FC236}">
                  <a16:creationId xmlns:a16="http://schemas.microsoft.com/office/drawing/2014/main" id="{23B40D03-924E-4507-BAD8-387A08351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820"/>
              <a:ext cx="57" cy="25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1" name="Rectangle 388">
              <a:extLst>
                <a:ext uri="{FF2B5EF4-FFF2-40B4-BE49-F238E27FC236}">
                  <a16:creationId xmlns:a16="http://schemas.microsoft.com/office/drawing/2014/main" id="{01B7E1F8-D18A-4B39-BC9D-9676A2A2A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2" name="Rectangle 377">
              <a:extLst>
                <a:ext uri="{FF2B5EF4-FFF2-40B4-BE49-F238E27FC236}">
                  <a16:creationId xmlns:a16="http://schemas.microsoft.com/office/drawing/2014/main" id="{4DD99716-F596-4A63-BAAE-33BF6C8F6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3" name="Freeform 385">
              <a:extLst>
                <a:ext uri="{FF2B5EF4-FFF2-40B4-BE49-F238E27FC236}">
                  <a16:creationId xmlns:a16="http://schemas.microsoft.com/office/drawing/2014/main" id="{6416B46C-4004-4AC9-AEF3-F4055E077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Rectangle 394">
              <a:extLst>
                <a:ext uri="{FF2B5EF4-FFF2-40B4-BE49-F238E27FC236}">
                  <a16:creationId xmlns:a16="http://schemas.microsoft.com/office/drawing/2014/main" id="{9859DC2B-42BA-4FA0-B8AE-126279377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0"/>
              <a:ext cx="170" cy="11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35" name="Group 417">
            <a:extLst>
              <a:ext uri="{FF2B5EF4-FFF2-40B4-BE49-F238E27FC236}">
                <a16:creationId xmlns:a16="http://schemas.microsoft.com/office/drawing/2014/main" id="{CC3924A5-2CB0-40AE-89A6-64DBDB66AAB1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159125"/>
            <a:ext cx="360362" cy="900113"/>
            <a:chOff x="2893" y="1990"/>
            <a:chExt cx="227" cy="567"/>
          </a:xfrm>
        </p:grpSpPr>
        <p:sp>
          <p:nvSpPr>
            <p:cNvPr id="236" name="Rectangle 390">
              <a:extLst>
                <a:ext uri="{FF2B5EF4-FFF2-40B4-BE49-F238E27FC236}">
                  <a16:creationId xmlns:a16="http://schemas.microsoft.com/office/drawing/2014/main" id="{14ADED55-A6B3-4A9A-A02F-A63035733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7" name="Rectangle 379">
              <a:extLst>
                <a:ext uri="{FF2B5EF4-FFF2-40B4-BE49-F238E27FC236}">
                  <a16:creationId xmlns:a16="http://schemas.microsoft.com/office/drawing/2014/main" id="{3151795F-D143-42B8-BF7B-B7DC9CD1A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8" name="Freeform 387">
              <a:extLst>
                <a:ext uri="{FF2B5EF4-FFF2-40B4-BE49-F238E27FC236}">
                  <a16:creationId xmlns:a16="http://schemas.microsoft.com/office/drawing/2014/main" id="{3B90EAE4-983C-4A73-857F-CACDBD742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Rectangle 395">
              <a:extLst>
                <a:ext uri="{FF2B5EF4-FFF2-40B4-BE49-F238E27FC236}">
                  <a16:creationId xmlns:a16="http://schemas.microsoft.com/office/drawing/2014/main" id="{A125D5D8-FB97-4BF6-93F8-DCDA646EC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1990"/>
              <a:ext cx="170" cy="11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0" name="Group 406">
            <a:extLst>
              <a:ext uri="{FF2B5EF4-FFF2-40B4-BE49-F238E27FC236}">
                <a16:creationId xmlns:a16="http://schemas.microsoft.com/office/drawing/2014/main" id="{5A7F3C44-DB60-410B-AADD-6AA6D076A5AE}"/>
              </a:ext>
            </a:extLst>
          </p:cNvPr>
          <p:cNvGrpSpPr>
            <a:grpSpLocks/>
          </p:cNvGrpSpPr>
          <p:nvPr/>
        </p:nvGrpSpPr>
        <p:grpSpPr bwMode="auto">
          <a:xfrm>
            <a:off x="2747963" y="3698875"/>
            <a:ext cx="314325" cy="582613"/>
            <a:chOff x="1731" y="2330"/>
            <a:chExt cx="198" cy="367"/>
          </a:xfrm>
        </p:grpSpPr>
        <p:sp>
          <p:nvSpPr>
            <p:cNvPr id="241" name="Rectangle 398">
              <a:extLst>
                <a:ext uri="{FF2B5EF4-FFF2-40B4-BE49-F238E27FC236}">
                  <a16:creationId xmlns:a16="http://schemas.microsoft.com/office/drawing/2014/main" id="{AE6826C5-2E78-4316-9577-EFA921240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30"/>
              <a:ext cx="142" cy="8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2" name="Rectangle 399">
              <a:extLst>
                <a:ext uri="{FF2B5EF4-FFF2-40B4-BE49-F238E27FC236}">
                  <a16:creationId xmlns:a16="http://schemas.microsoft.com/office/drawing/2014/main" id="{25F9D9E5-881D-4C4C-AB39-534215D7B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2386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3" name="Rectangle 400">
              <a:extLst>
                <a:ext uri="{FF2B5EF4-FFF2-40B4-BE49-F238E27FC236}">
                  <a16:creationId xmlns:a16="http://schemas.microsoft.com/office/drawing/2014/main" id="{B9939FB3-B9B5-4404-A066-8142675EC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641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4" name="Group 407">
            <a:extLst>
              <a:ext uri="{FF2B5EF4-FFF2-40B4-BE49-F238E27FC236}">
                <a16:creationId xmlns:a16="http://schemas.microsoft.com/office/drawing/2014/main" id="{5748558B-37A7-4997-9300-3535FC85F6BE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3698875"/>
            <a:ext cx="314325" cy="582613"/>
            <a:chOff x="1986" y="2330"/>
            <a:chExt cx="198" cy="367"/>
          </a:xfrm>
        </p:grpSpPr>
        <p:sp>
          <p:nvSpPr>
            <p:cNvPr id="245" name="Rectangle 403">
              <a:extLst>
                <a:ext uri="{FF2B5EF4-FFF2-40B4-BE49-F238E27FC236}">
                  <a16:creationId xmlns:a16="http://schemas.microsoft.com/office/drawing/2014/main" id="{CD0AC3F0-BACE-41D7-92A1-B4D34AF4F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330"/>
              <a:ext cx="142" cy="85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6" name="Rectangle 404">
              <a:extLst>
                <a:ext uri="{FF2B5EF4-FFF2-40B4-BE49-F238E27FC236}">
                  <a16:creationId xmlns:a16="http://schemas.microsoft.com/office/drawing/2014/main" id="{F70C24B4-E31E-402B-A394-2436EEF16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6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7" name="Rectangle 405">
              <a:extLst>
                <a:ext uri="{FF2B5EF4-FFF2-40B4-BE49-F238E27FC236}">
                  <a16:creationId xmlns:a16="http://schemas.microsoft.com/office/drawing/2014/main" id="{70806299-E37B-48BE-B7BC-79AD224C7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641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8" name="Group 415">
            <a:extLst>
              <a:ext uri="{FF2B5EF4-FFF2-40B4-BE49-F238E27FC236}">
                <a16:creationId xmlns:a16="http://schemas.microsoft.com/office/drawing/2014/main" id="{8E986BF0-99DA-47CC-8A0D-D544CB706D28}"/>
              </a:ext>
            </a:extLst>
          </p:cNvPr>
          <p:cNvGrpSpPr>
            <a:grpSpLocks/>
          </p:cNvGrpSpPr>
          <p:nvPr/>
        </p:nvGrpSpPr>
        <p:grpSpPr bwMode="auto">
          <a:xfrm>
            <a:off x="5402263" y="3159125"/>
            <a:ext cx="360362" cy="900113"/>
            <a:chOff x="3403" y="1990"/>
            <a:chExt cx="227" cy="567"/>
          </a:xfrm>
        </p:grpSpPr>
        <p:sp>
          <p:nvSpPr>
            <p:cNvPr id="249" name="Rectangle 411">
              <a:extLst>
                <a:ext uri="{FF2B5EF4-FFF2-40B4-BE49-F238E27FC236}">
                  <a16:creationId xmlns:a16="http://schemas.microsoft.com/office/drawing/2014/main" id="{65E4D017-3A89-491F-A197-195A2D50F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0" name="Rectangle 412">
              <a:extLst>
                <a:ext uri="{FF2B5EF4-FFF2-40B4-BE49-F238E27FC236}">
                  <a16:creationId xmlns:a16="http://schemas.microsoft.com/office/drawing/2014/main" id="{F73CFF5E-EDE9-4F70-846B-51D124EFE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1" name="Freeform 413">
              <a:extLst>
                <a:ext uri="{FF2B5EF4-FFF2-40B4-BE49-F238E27FC236}">
                  <a16:creationId xmlns:a16="http://schemas.microsoft.com/office/drawing/2014/main" id="{6F75920A-9C78-4213-ACD6-1FC3F213E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3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" name="Rectangle 414">
              <a:extLst>
                <a:ext uri="{FF2B5EF4-FFF2-40B4-BE49-F238E27FC236}">
                  <a16:creationId xmlns:a16="http://schemas.microsoft.com/office/drawing/2014/main" id="{DF8C5004-935A-4BE5-95BD-7D8D9E956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" y="1990"/>
              <a:ext cx="170" cy="113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53" name="Group 420">
            <a:extLst>
              <a:ext uri="{FF2B5EF4-FFF2-40B4-BE49-F238E27FC236}">
                <a16:creationId xmlns:a16="http://schemas.microsoft.com/office/drawing/2014/main" id="{7148EE6E-E715-4A3F-AF76-B8DA9FEC8B8A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5094288"/>
            <a:ext cx="422275" cy="423862"/>
            <a:chOff x="716" y="2976"/>
            <a:chExt cx="499" cy="500"/>
          </a:xfrm>
        </p:grpSpPr>
        <p:sp>
          <p:nvSpPr>
            <p:cNvPr id="254" name="AutoShape 421">
              <a:extLst>
                <a:ext uri="{FF2B5EF4-FFF2-40B4-BE49-F238E27FC236}">
                  <a16:creationId xmlns:a16="http://schemas.microsoft.com/office/drawing/2014/main" id="{820E5E6D-3E10-4BD5-A315-2974FBC322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16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5" name="Oval 422">
              <a:extLst>
                <a:ext uri="{FF2B5EF4-FFF2-40B4-BE49-F238E27FC236}">
                  <a16:creationId xmlns:a16="http://schemas.microsoft.com/office/drawing/2014/main" id="{AC3F29B0-2538-41CB-BC9F-79553AA14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6" name="AutoShape 423">
              <a:extLst>
                <a:ext uri="{FF2B5EF4-FFF2-40B4-BE49-F238E27FC236}">
                  <a16:creationId xmlns:a16="http://schemas.microsoft.com/office/drawing/2014/main" id="{C36BF346-8E51-448E-B085-CAEA5EE4E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Oval 424">
              <a:extLst>
                <a:ext uri="{FF2B5EF4-FFF2-40B4-BE49-F238E27FC236}">
                  <a16:creationId xmlns:a16="http://schemas.microsoft.com/office/drawing/2014/main" id="{2D300A26-F8D1-4B46-8933-25E2C25B1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Oval 425">
              <a:extLst>
                <a:ext uri="{FF2B5EF4-FFF2-40B4-BE49-F238E27FC236}">
                  <a16:creationId xmlns:a16="http://schemas.microsoft.com/office/drawing/2014/main" id="{EE984B3F-5475-47B0-B00D-3C7631732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59" name="Group 426">
            <a:extLst>
              <a:ext uri="{FF2B5EF4-FFF2-40B4-BE49-F238E27FC236}">
                <a16:creationId xmlns:a16="http://schemas.microsoft.com/office/drawing/2014/main" id="{0B973F6F-C454-45B3-BC75-D5C487417A05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5345113"/>
            <a:ext cx="422275" cy="423862"/>
            <a:chOff x="1260" y="2976"/>
            <a:chExt cx="499" cy="500"/>
          </a:xfrm>
        </p:grpSpPr>
        <p:sp>
          <p:nvSpPr>
            <p:cNvPr id="260" name="AutoShape 427">
              <a:extLst>
                <a:ext uri="{FF2B5EF4-FFF2-40B4-BE49-F238E27FC236}">
                  <a16:creationId xmlns:a16="http://schemas.microsoft.com/office/drawing/2014/main" id="{4944DF63-BA76-4B22-8A46-F4ABBFDC06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1" name="Oval 428">
              <a:extLst>
                <a:ext uri="{FF2B5EF4-FFF2-40B4-BE49-F238E27FC236}">
                  <a16:creationId xmlns:a16="http://schemas.microsoft.com/office/drawing/2014/main" id="{B4200E67-84AD-49C6-B99A-8803D4296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AutoShape 429">
              <a:extLst>
                <a:ext uri="{FF2B5EF4-FFF2-40B4-BE49-F238E27FC236}">
                  <a16:creationId xmlns:a16="http://schemas.microsoft.com/office/drawing/2014/main" id="{5BC800B2-3AA0-4FD4-A4E3-9F6928DAA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Oval 430">
              <a:extLst>
                <a:ext uri="{FF2B5EF4-FFF2-40B4-BE49-F238E27FC236}">
                  <a16:creationId xmlns:a16="http://schemas.microsoft.com/office/drawing/2014/main" id="{271053C5-7760-4C2D-B8A9-D5E587E13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Oval 431">
              <a:extLst>
                <a:ext uri="{FF2B5EF4-FFF2-40B4-BE49-F238E27FC236}">
                  <a16:creationId xmlns:a16="http://schemas.microsoft.com/office/drawing/2014/main" id="{30A30C8A-B6C9-4B76-A219-D1460BD14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65" name="Group 432">
            <a:extLst>
              <a:ext uri="{FF2B5EF4-FFF2-40B4-BE49-F238E27FC236}">
                <a16:creationId xmlns:a16="http://schemas.microsoft.com/office/drawing/2014/main" id="{485ED3A9-C149-4D99-ADC2-FCF16C747B6E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5675313"/>
            <a:ext cx="422275" cy="423862"/>
            <a:chOff x="1805" y="2976"/>
            <a:chExt cx="499" cy="500"/>
          </a:xfrm>
        </p:grpSpPr>
        <p:sp>
          <p:nvSpPr>
            <p:cNvPr id="266" name="AutoShape 433">
              <a:extLst>
                <a:ext uri="{FF2B5EF4-FFF2-40B4-BE49-F238E27FC236}">
                  <a16:creationId xmlns:a16="http://schemas.microsoft.com/office/drawing/2014/main" id="{C5C8771D-DAE6-4CF6-93E1-45811818CE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05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Oval 434">
              <a:extLst>
                <a:ext uri="{FF2B5EF4-FFF2-40B4-BE49-F238E27FC236}">
                  <a16:creationId xmlns:a16="http://schemas.microsoft.com/office/drawing/2014/main" id="{961E42B0-22EA-4161-A3A4-EC5C5D8BE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AutoShape 435">
              <a:extLst>
                <a:ext uri="{FF2B5EF4-FFF2-40B4-BE49-F238E27FC236}">
                  <a16:creationId xmlns:a16="http://schemas.microsoft.com/office/drawing/2014/main" id="{3E6175FD-9420-477E-8501-C0C18904E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Oval 436">
              <a:extLst>
                <a:ext uri="{FF2B5EF4-FFF2-40B4-BE49-F238E27FC236}">
                  <a16:creationId xmlns:a16="http://schemas.microsoft.com/office/drawing/2014/main" id="{C56908F1-6ABF-4D54-8BDD-2D1443FC4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Oval 437">
              <a:extLst>
                <a:ext uri="{FF2B5EF4-FFF2-40B4-BE49-F238E27FC236}">
                  <a16:creationId xmlns:a16="http://schemas.microsoft.com/office/drawing/2014/main" id="{5D0A6C12-87EF-49A0-AE14-5176FD13C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1" name="Group 426">
            <a:extLst>
              <a:ext uri="{FF2B5EF4-FFF2-40B4-BE49-F238E27FC236}">
                <a16:creationId xmlns:a16="http://schemas.microsoft.com/office/drawing/2014/main" id="{7308FEA3-A589-41E6-9B42-10A0AC51E831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5675313"/>
            <a:ext cx="422275" cy="423862"/>
            <a:chOff x="1260" y="2976"/>
            <a:chExt cx="499" cy="500"/>
          </a:xfrm>
        </p:grpSpPr>
        <p:sp>
          <p:nvSpPr>
            <p:cNvPr id="272" name="AutoShape 427">
              <a:extLst>
                <a:ext uri="{FF2B5EF4-FFF2-40B4-BE49-F238E27FC236}">
                  <a16:creationId xmlns:a16="http://schemas.microsoft.com/office/drawing/2014/main" id="{F3EFC67F-5980-43B5-A7D1-2C10D43504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3" name="Oval 428">
              <a:extLst>
                <a:ext uri="{FF2B5EF4-FFF2-40B4-BE49-F238E27FC236}">
                  <a16:creationId xmlns:a16="http://schemas.microsoft.com/office/drawing/2014/main" id="{A97130E0-A07F-4CAF-9763-B29103301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AutoShape 429">
              <a:extLst>
                <a:ext uri="{FF2B5EF4-FFF2-40B4-BE49-F238E27FC236}">
                  <a16:creationId xmlns:a16="http://schemas.microsoft.com/office/drawing/2014/main" id="{477B91F0-F4FC-4FCD-ABCE-F8422A66E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430">
              <a:extLst>
                <a:ext uri="{FF2B5EF4-FFF2-40B4-BE49-F238E27FC236}">
                  <a16:creationId xmlns:a16="http://schemas.microsoft.com/office/drawing/2014/main" id="{38D95C1E-5B5F-4379-B6A0-C999F983A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Oval 431">
              <a:extLst>
                <a:ext uri="{FF2B5EF4-FFF2-40B4-BE49-F238E27FC236}">
                  <a16:creationId xmlns:a16="http://schemas.microsoft.com/office/drawing/2014/main" id="{8188CD21-BC74-429D-B103-9B5665918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7" name="Group 432">
            <a:extLst>
              <a:ext uri="{FF2B5EF4-FFF2-40B4-BE49-F238E27FC236}">
                <a16:creationId xmlns:a16="http://schemas.microsoft.com/office/drawing/2014/main" id="{2608E433-5B8E-4BD9-8FB5-92336D39353E}"/>
              </a:ext>
            </a:extLst>
          </p:cNvPr>
          <p:cNvGrpSpPr>
            <a:grpSpLocks/>
          </p:cNvGrpSpPr>
          <p:nvPr/>
        </p:nvGrpSpPr>
        <p:grpSpPr bwMode="auto">
          <a:xfrm>
            <a:off x="3241675" y="5051425"/>
            <a:ext cx="422275" cy="423863"/>
            <a:chOff x="1805" y="2976"/>
            <a:chExt cx="499" cy="500"/>
          </a:xfrm>
        </p:grpSpPr>
        <p:sp>
          <p:nvSpPr>
            <p:cNvPr id="278" name="AutoShape 433">
              <a:extLst>
                <a:ext uri="{FF2B5EF4-FFF2-40B4-BE49-F238E27FC236}">
                  <a16:creationId xmlns:a16="http://schemas.microsoft.com/office/drawing/2014/main" id="{4A3E22B2-A690-47FD-975A-85DAED918E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05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Oval 434">
              <a:extLst>
                <a:ext uri="{FF2B5EF4-FFF2-40B4-BE49-F238E27FC236}">
                  <a16:creationId xmlns:a16="http://schemas.microsoft.com/office/drawing/2014/main" id="{7F87C38E-FDEC-4639-9A29-F9F9EC499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0" name="AutoShape 435">
              <a:extLst>
                <a:ext uri="{FF2B5EF4-FFF2-40B4-BE49-F238E27FC236}">
                  <a16:creationId xmlns:a16="http://schemas.microsoft.com/office/drawing/2014/main" id="{0F55D194-35B1-4731-B5A7-F161A41BB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Oval 436">
              <a:extLst>
                <a:ext uri="{FF2B5EF4-FFF2-40B4-BE49-F238E27FC236}">
                  <a16:creationId xmlns:a16="http://schemas.microsoft.com/office/drawing/2014/main" id="{548AE04B-90F4-49BE-BA4C-05AFDA810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Oval 437">
              <a:extLst>
                <a:ext uri="{FF2B5EF4-FFF2-40B4-BE49-F238E27FC236}">
                  <a16:creationId xmlns:a16="http://schemas.microsoft.com/office/drawing/2014/main" id="{745B7B1C-4AFA-416D-A847-A3C467C91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3" name="Group 115">
            <a:extLst>
              <a:ext uri="{FF2B5EF4-FFF2-40B4-BE49-F238E27FC236}">
                <a16:creationId xmlns:a16="http://schemas.microsoft.com/office/drawing/2014/main" id="{A2788C2A-C7B5-44E0-8BB5-E01634329CC6}"/>
              </a:ext>
            </a:extLst>
          </p:cNvPr>
          <p:cNvGrpSpPr>
            <a:grpSpLocks/>
          </p:cNvGrpSpPr>
          <p:nvPr/>
        </p:nvGrpSpPr>
        <p:grpSpPr bwMode="auto">
          <a:xfrm>
            <a:off x="572523" y="389309"/>
            <a:ext cx="271463" cy="271462"/>
            <a:chOff x="483" y="941"/>
            <a:chExt cx="171" cy="171"/>
          </a:xfrm>
        </p:grpSpPr>
        <p:sp>
          <p:nvSpPr>
            <p:cNvPr id="284" name="Oval 45">
              <a:extLst>
                <a:ext uri="{FF2B5EF4-FFF2-40B4-BE49-F238E27FC236}">
                  <a16:creationId xmlns:a16="http://schemas.microsoft.com/office/drawing/2014/main" id="{92C3853E-64A6-456B-9AA0-A05669E95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941"/>
              <a:ext cx="171" cy="17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Oval 43">
              <a:extLst>
                <a:ext uri="{FF2B5EF4-FFF2-40B4-BE49-F238E27FC236}">
                  <a16:creationId xmlns:a16="http://schemas.microsoft.com/office/drawing/2014/main" id="{884A8159-6099-4A67-93B7-A3C56228C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998"/>
              <a:ext cx="57" cy="5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6" name="AutoShape 44">
              <a:extLst>
                <a:ext uri="{FF2B5EF4-FFF2-40B4-BE49-F238E27FC236}">
                  <a16:creationId xmlns:a16="http://schemas.microsoft.com/office/drawing/2014/main" id="{E6BFD4F6-71FE-4ED0-B3B0-FCA4F723F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941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7" name="Group 116">
            <a:extLst>
              <a:ext uri="{FF2B5EF4-FFF2-40B4-BE49-F238E27FC236}">
                <a16:creationId xmlns:a16="http://schemas.microsoft.com/office/drawing/2014/main" id="{EE03BF2B-DEDA-4E5E-AE27-B779A5B31759}"/>
              </a:ext>
            </a:extLst>
          </p:cNvPr>
          <p:cNvGrpSpPr>
            <a:grpSpLocks/>
          </p:cNvGrpSpPr>
          <p:nvPr/>
        </p:nvGrpSpPr>
        <p:grpSpPr bwMode="auto">
          <a:xfrm>
            <a:off x="888436" y="389309"/>
            <a:ext cx="271462" cy="271462"/>
            <a:chOff x="682" y="941"/>
            <a:chExt cx="171" cy="171"/>
          </a:xfrm>
        </p:grpSpPr>
        <p:sp>
          <p:nvSpPr>
            <p:cNvPr id="288" name="Oval 46">
              <a:extLst>
                <a:ext uri="{FF2B5EF4-FFF2-40B4-BE49-F238E27FC236}">
                  <a16:creationId xmlns:a16="http://schemas.microsoft.com/office/drawing/2014/main" id="{C01CAFFE-AD26-4761-BB82-507B4E171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41"/>
              <a:ext cx="171" cy="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9" name="Oval 47">
              <a:extLst>
                <a:ext uri="{FF2B5EF4-FFF2-40B4-BE49-F238E27FC236}">
                  <a16:creationId xmlns:a16="http://schemas.microsoft.com/office/drawing/2014/main" id="{07F07463-34BE-4EAE-B597-CC81E5CF8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998"/>
              <a:ext cx="57" cy="5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0" name="AutoShape 48">
              <a:extLst>
                <a:ext uri="{FF2B5EF4-FFF2-40B4-BE49-F238E27FC236}">
                  <a16:creationId xmlns:a16="http://schemas.microsoft.com/office/drawing/2014/main" id="{5C75FEEC-38AD-442E-AEEF-DC4EB038E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41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1" name="Group 117">
            <a:extLst>
              <a:ext uri="{FF2B5EF4-FFF2-40B4-BE49-F238E27FC236}">
                <a16:creationId xmlns:a16="http://schemas.microsoft.com/office/drawing/2014/main" id="{F27DBC43-0292-4F3B-BCAC-3B03D8BADD80}"/>
              </a:ext>
            </a:extLst>
          </p:cNvPr>
          <p:cNvGrpSpPr>
            <a:grpSpLocks/>
          </p:cNvGrpSpPr>
          <p:nvPr/>
        </p:nvGrpSpPr>
        <p:grpSpPr bwMode="auto">
          <a:xfrm>
            <a:off x="1202761" y="389309"/>
            <a:ext cx="271462" cy="271462"/>
            <a:chOff x="880" y="941"/>
            <a:chExt cx="171" cy="171"/>
          </a:xfrm>
        </p:grpSpPr>
        <p:sp>
          <p:nvSpPr>
            <p:cNvPr id="292" name="Oval 49">
              <a:extLst>
                <a:ext uri="{FF2B5EF4-FFF2-40B4-BE49-F238E27FC236}">
                  <a16:creationId xmlns:a16="http://schemas.microsoft.com/office/drawing/2014/main" id="{6CC4C97C-9AD0-46C0-8473-89A44DD2F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941"/>
              <a:ext cx="171" cy="171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3" name="Oval 50">
              <a:extLst>
                <a:ext uri="{FF2B5EF4-FFF2-40B4-BE49-F238E27FC236}">
                  <a16:creationId xmlns:a16="http://schemas.microsoft.com/office/drawing/2014/main" id="{96662424-A7B0-4A1E-B73C-C3DA8997C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998"/>
              <a:ext cx="57" cy="5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4" name="AutoShape 51">
              <a:extLst>
                <a:ext uri="{FF2B5EF4-FFF2-40B4-BE49-F238E27FC236}">
                  <a16:creationId xmlns:a16="http://schemas.microsoft.com/office/drawing/2014/main" id="{F2BF8028-8B08-41A0-9D04-6579A8060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941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" name="Group 69">
            <a:extLst>
              <a:ext uri="{FF2B5EF4-FFF2-40B4-BE49-F238E27FC236}">
                <a16:creationId xmlns:a16="http://schemas.microsoft.com/office/drawing/2014/main" id="{872003DF-682C-44C8-9B6C-A7A0646D5B98}"/>
              </a:ext>
            </a:extLst>
          </p:cNvPr>
          <p:cNvGrpSpPr>
            <a:grpSpLocks/>
          </p:cNvGrpSpPr>
          <p:nvPr/>
        </p:nvGrpSpPr>
        <p:grpSpPr bwMode="auto">
          <a:xfrm>
            <a:off x="6083981" y="2771921"/>
            <a:ext cx="404813" cy="134938"/>
            <a:chOff x="1306" y="2415"/>
            <a:chExt cx="255" cy="85"/>
          </a:xfrm>
        </p:grpSpPr>
        <p:sp>
          <p:nvSpPr>
            <p:cNvPr id="296" name="Rectangle 67">
              <a:extLst>
                <a:ext uri="{FF2B5EF4-FFF2-40B4-BE49-F238E27FC236}">
                  <a16:creationId xmlns:a16="http://schemas.microsoft.com/office/drawing/2014/main" id="{435789EF-870B-411C-8D5A-B39D17805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415"/>
              <a:ext cx="255" cy="85"/>
            </a:xfrm>
            <a:prstGeom prst="rect">
              <a:avLst/>
            </a:prstGeom>
            <a:solidFill>
              <a:srgbClr val="80808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7" name="Freeform 66">
              <a:extLst>
                <a:ext uri="{FF2B5EF4-FFF2-40B4-BE49-F238E27FC236}">
                  <a16:creationId xmlns:a16="http://schemas.microsoft.com/office/drawing/2014/main" id="{C658FCFB-C580-4DBE-AD34-E11DDD548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429"/>
              <a:ext cx="198" cy="57"/>
            </a:xfrm>
            <a:custGeom>
              <a:avLst/>
              <a:gdLst>
                <a:gd name="T0" fmla="*/ 198 w 198"/>
                <a:gd name="T1" fmla="*/ 0 h 57"/>
                <a:gd name="T2" fmla="*/ 0 w 198"/>
                <a:gd name="T3" fmla="*/ 0 h 57"/>
                <a:gd name="T4" fmla="*/ 0 w 198"/>
                <a:gd name="T5" fmla="*/ 28 h 57"/>
                <a:gd name="T6" fmla="*/ 28 w 198"/>
                <a:gd name="T7" fmla="*/ 57 h 57"/>
                <a:gd name="T8" fmla="*/ 170 w 198"/>
                <a:gd name="T9" fmla="*/ 57 h 57"/>
                <a:gd name="T10" fmla="*/ 198 w 198"/>
                <a:gd name="T11" fmla="*/ 28 h 57"/>
                <a:gd name="T12" fmla="*/ 198 w 198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57">
                  <a:moveTo>
                    <a:pt x="19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170" y="57"/>
                  </a:lnTo>
                  <a:lnTo>
                    <a:pt x="198" y="2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" name="Group 191">
            <a:extLst>
              <a:ext uri="{FF2B5EF4-FFF2-40B4-BE49-F238E27FC236}">
                <a16:creationId xmlns:a16="http://schemas.microsoft.com/office/drawing/2014/main" id="{6F6E9147-EE4E-476A-B3B5-87FA57479799}"/>
              </a:ext>
            </a:extLst>
          </p:cNvPr>
          <p:cNvGrpSpPr>
            <a:grpSpLocks/>
          </p:cNvGrpSpPr>
          <p:nvPr/>
        </p:nvGrpSpPr>
        <p:grpSpPr bwMode="auto">
          <a:xfrm>
            <a:off x="6044294" y="3018328"/>
            <a:ext cx="271462" cy="271462"/>
            <a:chOff x="2695" y="969"/>
            <a:chExt cx="171" cy="171"/>
          </a:xfrm>
        </p:grpSpPr>
        <p:sp>
          <p:nvSpPr>
            <p:cNvPr id="299" name="Oval 173">
              <a:extLst>
                <a:ext uri="{FF2B5EF4-FFF2-40B4-BE49-F238E27FC236}">
                  <a16:creationId xmlns:a16="http://schemas.microsoft.com/office/drawing/2014/main" id="{90558800-33ED-49B0-A965-E498BC970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969"/>
              <a:ext cx="171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0" name="Oval 174">
              <a:extLst>
                <a:ext uri="{FF2B5EF4-FFF2-40B4-BE49-F238E27FC236}">
                  <a16:creationId xmlns:a16="http://schemas.microsoft.com/office/drawing/2014/main" id="{8007F63F-2C87-47FF-926B-40AEE47AE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1040"/>
              <a:ext cx="28" cy="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1" name="AutoShape 175">
              <a:extLst>
                <a:ext uri="{FF2B5EF4-FFF2-40B4-BE49-F238E27FC236}">
                  <a16:creationId xmlns:a16="http://schemas.microsoft.com/office/drawing/2014/main" id="{584BFD3B-9368-4E9E-87DE-8A1AD8A1C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2" name="Group 192">
            <a:extLst>
              <a:ext uri="{FF2B5EF4-FFF2-40B4-BE49-F238E27FC236}">
                <a16:creationId xmlns:a16="http://schemas.microsoft.com/office/drawing/2014/main" id="{81B6AD48-29A4-4137-9FDA-DEFF5AB9E297}"/>
              </a:ext>
            </a:extLst>
          </p:cNvPr>
          <p:cNvGrpSpPr>
            <a:grpSpLocks/>
          </p:cNvGrpSpPr>
          <p:nvPr/>
        </p:nvGrpSpPr>
        <p:grpSpPr bwMode="auto">
          <a:xfrm>
            <a:off x="6358619" y="3018328"/>
            <a:ext cx="271462" cy="271462"/>
            <a:chOff x="2893" y="969"/>
            <a:chExt cx="171" cy="171"/>
          </a:xfrm>
        </p:grpSpPr>
        <p:sp>
          <p:nvSpPr>
            <p:cNvPr id="303" name="Oval 176">
              <a:extLst>
                <a:ext uri="{FF2B5EF4-FFF2-40B4-BE49-F238E27FC236}">
                  <a16:creationId xmlns:a16="http://schemas.microsoft.com/office/drawing/2014/main" id="{2784E011-1FC1-4E1E-8658-BE422BB39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69"/>
              <a:ext cx="171" cy="171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4" name="Oval 177">
              <a:extLst>
                <a:ext uri="{FF2B5EF4-FFF2-40B4-BE49-F238E27FC236}">
                  <a16:creationId xmlns:a16="http://schemas.microsoft.com/office/drawing/2014/main" id="{30523672-EFEC-4260-81D6-AE007A5DE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5" y="1040"/>
              <a:ext cx="28" cy="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5" name="AutoShape 178">
              <a:extLst>
                <a:ext uri="{FF2B5EF4-FFF2-40B4-BE49-F238E27FC236}">
                  <a16:creationId xmlns:a16="http://schemas.microsoft.com/office/drawing/2014/main" id="{35790773-1A1F-405F-BC70-8ED91D611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6" name="Group 193">
            <a:extLst>
              <a:ext uri="{FF2B5EF4-FFF2-40B4-BE49-F238E27FC236}">
                <a16:creationId xmlns:a16="http://schemas.microsoft.com/office/drawing/2014/main" id="{0B6C601C-5584-46ED-94D6-1A209F25F22C}"/>
              </a:ext>
            </a:extLst>
          </p:cNvPr>
          <p:cNvGrpSpPr>
            <a:grpSpLocks/>
          </p:cNvGrpSpPr>
          <p:nvPr/>
        </p:nvGrpSpPr>
        <p:grpSpPr bwMode="auto">
          <a:xfrm>
            <a:off x="6674531" y="3018328"/>
            <a:ext cx="271463" cy="271462"/>
            <a:chOff x="3092" y="969"/>
            <a:chExt cx="171" cy="171"/>
          </a:xfrm>
        </p:grpSpPr>
        <p:sp>
          <p:nvSpPr>
            <p:cNvPr id="307" name="Oval 179">
              <a:extLst>
                <a:ext uri="{FF2B5EF4-FFF2-40B4-BE49-F238E27FC236}">
                  <a16:creationId xmlns:a16="http://schemas.microsoft.com/office/drawing/2014/main" id="{B3062BAF-FA40-40C0-919B-25B09B819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969"/>
              <a:ext cx="171" cy="171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Oval 180">
              <a:extLst>
                <a:ext uri="{FF2B5EF4-FFF2-40B4-BE49-F238E27FC236}">
                  <a16:creationId xmlns:a16="http://schemas.microsoft.com/office/drawing/2014/main" id="{DA534E7C-3173-4749-BE62-A9241ABF5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" y="1040"/>
              <a:ext cx="28" cy="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AutoShape 181">
              <a:extLst>
                <a:ext uri="{FF2B5EF4-FFF2-40B4-BE49-F238E27FC236}">
                  <a16:creationId xmlns:a16="http://schemas.microsoft.com/office/drawing/2014/main" id="{47408287-A88E-40BD-860F-C684DCBE8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0" name="Group 194">
            <a:extLst>
              <a:ext uri="{FF2B5EF4-FFF2-40B4-BE49-F238E27FC236}">
                <a16:creationId xmlns:a16="http://schemas.microsoft.com/office/drawing/2014/main" id="{2C7E1B6F-CE3F-4018-A3E3-F9EA726C8677}"/>
              </a:ext>
            </a:extLst>
          </p:cNvPr>
          <p:cNvGrpSpPr>
            <a:grpSpLocks/>
          </p:cNvGrpSpPr>
          <p:nvPr/>
        </p:nvGrpSpPr>
        <p:grpSpPr bwMode="auto">
          <a:xfrm>
            <a:off x="6988856" y="3018328"/>
            <a:ext cx="271463" cy="271462"/>
            <a:chOff x="3290" y="969"/>
            <a:chExt cx="171" cy="171"/>
          </a:xfrm>
        </p:grpSpPr>
        <p:sp>
          <p:nvSpPr>
            <p:cNvPr id="311" name="Oval 182">
              <a:extLst>
                <a:ext uri="{FF2B5EF4-FFF2-40B4-BE49-F238E27FC236}">
                  <a16:creationId xmlns:a16="http://schemas.microsoft.com/office/drawing/2014/main" id="{63E05DC9-F64D-4299-BAF1-B6F95ED7B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969"/>
              <a:ext cx="171" cy="171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2" name="Oval 183">
              <a:extLst>
                <a:ext uri="{FF2B5EF4-FFF2-40B4-BE49-F238E27FC236}">
                  <a16:creationId xmlns:a16="http://schemas.microsoft.com/office/drawing/2014/main" id="{2A7EF528-BF82-43EA-9A99-A933353B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2" y="1040"/>
              <a:ext cx="28" cy="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AutoShape 184">
              <a:extLst>
                <a:ext uri="{FF2B5EF4-FFF2-40B4-BE49-F238E27FC236}">
                  <a16:creationId xmlns:a16="http://schemas.microsoft.com/office/drawing/2014/main" id="{4959E4FF-27B0-4EB9-A010-F631B1AF6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4" name="Group 195">
            <a:extLst>
              <a:ext uri="{FF2B5EF4-FFF2-40B4-BE49-F238E27FC236}">
                <a16:creationId xmlns:a16="http://schemas.microsoft.com/office/drawing/2014/main" id="{77BC9B0A-0D7A-45C4-A3C1-3CFE34A24218}"/>
              </a:ext>
            </a:extLst>
          </p:cNvPr>
          <p:cNvGrpSpPr>
            <a:grpSpLocks/>
          </p:cNvGrpSpPr>
          <p:nvPr/>
        </p:nvGrpSpPr>
        <p:grpSpPr bwMode="auto">
          <a:xfrm>
            <a:off x="6044294" y="3334240"/>
            <a:ext cx="271462" cy="271463"/>
            <a:chOff x="2695" y="1168"/>
            <a:chExt cx="171" cy="171"/>
          </a:xfrm>
        </p:grpSpPr>
        <p:sp>
          <p:nvSpPr>
            <p:cNvPr id="315" name="Oval 185">
              <a:extLst>
                <a:ext uri="{FF2B5EF4-FFF2-40B4-BE49-F238E27FC236}">
                  <a16:creationId xmlns:a16="http://schemas.microsoft.com/office/drawing/2014/main" id="{17937E9C-F0B0-42A4-93C5-292BF68DA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68"/>
              <a:ext cx="171" cy="17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Oval 186">
              <a:extLst>
                <a:ext uri="{FF2B5EF4-FFF2-40B4-BE49-F238E27FC236}">
                  <a16:creationId xmlns:a16="http://schemas.microsoft.com/office/drawing/2014/main" id="{542C1FB9-FB49-4994-9053-DB832AB1C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1239"/>
              <a:ext cx="28" cy="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AutoShape 187">
              <a:extLst>
                <a:ext uri="{FF2B5EF4-FFF2-40B4-BE49-F238E27FC236}">
                  <a16:creationId xmlns:a16="http://schemas.microsoft.com/office/drawing/2014/main" id="{18711110-E9BB-493F-8EFC-1C3FD7608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68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8" name="Group 196">
            <a:extLst>
              <a:ext uri="{FF2B5EF4-FFF2-40B4-BE49-F238E27FC236}">
                <a16:creationId xmlns:a16="http://schemas.microsoft.com/office/drawing/2014/main" id="{0FA118B8-7624-457A-B9A0-016CCD3FBF78}"/>
              </a:ext>
            </a:extLst>
          </p:cNvPr>
          <p:cNvGrpSpPr>
            <a:grpSpLocks/>
          </p:cNvGrpSpPr>
          <p:nvPr/>
        </p:nvGrpSpPr>
        <p:grpSpPr bwMode="auto">
          <a:xfrm>
            <a:off x="6358619" y="3334240"/>
            <a:ext cx="271462" cy="271463"/>
            <a:chOff x="2893" y="1168"/>
            <a:chExt cx="171" cy="171"/>
          </a:xfrm>
        </p:grpSpPr>
        <p:sp>
          <p:nvSpPr>
            <p:cNvPr id="319" name="Oval 188">
              <a:extLst>
                <a:ext uri="{FF2B5EF4-FFF2-40B4-BE49-F238E27FC236}">
                  <a16:creationId xmlns:a16="http://schemas.microsoft.com/office/drawing/2014/main" id="{953E7E21-303E-4E50-9880-DFA5DFE8C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168"/>
              <a:ext cx="171" cy="17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Oval 189">
              <a:extLst>
                <a:ext uri="{FF2B5EF4-FFF2-40B4-BE49-F238E27FC236}">
                  <a16:creationId xmlns:a16="http://schemas.microsoft.com/office/drawing/2014/main" id="{CB592DBC-B4F7-43AE-9451-E674407B3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5" y="1239"/>
              <a:ext cx="28" cy="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AutoShape 190">
              <a:extLst>
                <a:ext uri="{FF2B5EF4-FFF2-40B4-BE49-F238E27FC236}">
                  <a16:creationId xmlns:a16="http://schemas.microsoft.com/office/drawing/2014/main" id="{1A0188B5-5FE7-4FD8-AE1F-868A12D81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168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2" name="Group 209">
            <a:extLst>
              <a:ext uri="{FF2B5EF4-FFF2-40B4-BE49-F238E27FC236}">
                <a16:creationId xmlns:a16="http://schemas.microsoft.com/office/drawing/2014/main" id="{054102E3-E31D-42CC-A0FB-F3EDC2BA5229}"/>
              </a:ext>
            </a:extLst>
          </p:cNvPr>
          <p:cNvGrpSpPr>
            <a:grpSpLocks/>
          </p:cNvGrpSpPr>
          <p:nvPr/>
        </p:nvGrpSpPr>
        <p:grpSpPr bwMode="auto">
          <a:xfrm>
            <a:off x="6734857" y="3355219"/>
            <a:ext cx="449262" cy="449262"/>
            <a:chOff x="4141" y="743"/>
            <a:chExt cx="453" cy="453"/>
          </a:xfrm>
        </p:grpSpPr>
        <p:sp>
          <p:nvSpPr>
            <p:cNvPr id="323" name="Oval 198">
              <a:extLst>
                <a:ext uri="{FF2B5EF4-FFF2-40B4-BE49-F238E27FC236}">
                  <a16:creationId xmlns:a16="http://schemas.microsoft.com/office/drawing/2014/main" id="{0CE9CABD-62EF-4710-89D1-269AE6E74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771"/>
              <a:ext cx="397" cy="397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Rectangle 202">
              <a:extLst>
                <a:ext uri="{FF2B5EF4-FFF2-40B4-BE49-F238E27FC236}">
                  <a16:creationId xmlns:a16="http://schemas.microsoft.com/office/drawing/2014/main" id="{714F1971-6293-4171-9ADF-88DE09E0C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054"/>
              <a:ext cx="17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Rectangle 203">
              <a:extLst>
                <a:ext uri="{FF2B5EF4-FFF2-40B4-BE49-F238E27FC236}">
                  <a16:creationId xmlns:a16="http://schemas.microsoft.com/office/drawing/2014/main" id="{F1209785-957A-45CC-BB89-F8DE44CCD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771"/>
              <a:ext cx="113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AutoShape 204">
              <a:extLst>
                <a:ext uri="{FF2B5EF4-FFF2-40B4-BE49-F238E27FC236}">
                  <a16:creationId xmlns:a16="http://schemas.microsoft.com/office/drawing/2014/main" id="{C1E8DE73-693B-44E9-976A-F85B97B3B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743"/>
              <a:ext cx="453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159 w 21600"/>
                <a:gd name="T13" fmla="*/ 0 h 21600"/>
                <a:gd name="T14" fmla="*/ 9441 w 21600"/>
                <a:gd name="T15" fmla="*/ 18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016" y="2050"/>
                  </a:moveTo>
                  <a:cubicBezTo>
                    <a:pt x="17021" y="3065"/>
                    <a:pt x="19826" y="6668"/>
                    <a:pt x="19826" y="10800"/>
                  </a:cubicBezTo>
                  <a:cubicBezTo>
                    <a:pt x="19826" y="15784"/>
                    <a:pt x="15784" y="19826"/>
                    <a:pt x="10800" y="19826"/>
                  </a:cubicBezTo>
                  <a:cubicBezTo>
                    <a:pt x="5815" y="19826"/>
                    <a:pt x="1774" y="15784"/>
                    <a:pt x="1774" y="10800"/>
                  </a:cubicBezTo>
                  <a:cubicBezTo>
                    <a:pt x="1773" y="6668"/>
                    <a:pt x="4578" y="3065"/>
                    <a:pt x="8583" y="2050"/>
                  </a:cubicBezTo>
                  <a:lnTo>
                    <a:pt x="8147" y="330"/>
                  </a:lnTo>
                  <a:cubicBezTo>
                    <a:pt x="3355" y="1544"/>
                    <a:pt x="-1" y="5856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5856"/>
                    <a:pt x="18244" y="1544"/>
                    <a:pt x="13452" y="330"/>
                  </a:cubicBezTo>
                  <a:lnTo>
                    <a:pt x="13016" y="2050"/>
                  </a:lnTo>
                  <a:close/>
                </a:path>
              </a:pathLst>
            </a:custGeom>
            <a:solidFill>
              <a:srgbClr val="EAEAEA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Rectangle 205">
              <a:extLst>
                <a:ext uri="{FF2B5EF4-FFF2-40B4-BE49-F238E27FC236}">
                  <a16:creationId xmlns:a16="http://schemas.microsoft.com/office/drawing/2014/main" id="{DC8C676F-5D9A-411D-8404-87A0ABA89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856"/>
              <a:ext cx="57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Rectangle 206">
              <a:extLst>
                <a:ext uri="{FF2B5EF4-FFF2-40B4-BE49-F238E27FC236}">
                  <a16:creationId xmlns:a16="http://schemas.microsoft.com/office/drawing/2014/main" id="{D172D9FC-498D-49D0-B5CA-02B5F604C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941"/>
              <a:ext cx="57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Rectangle 207">
              <a:extLst>
                <a:ext uri="{FF2B5EF4-FFF2-40B4-BE49-F238E27FC236}">
                  <a16:creationId xmlns:a16="http://schemas.microsoft.com/office/drawing/2014/main" id="{1B2BE0F2-AF4C-446E-8D9E-2CE0F75D7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856"/>
              <a:ext cx="57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0" name="Rectangle 208">
              <a:extLst>
                <a:ext uri="{FF2B5EF4-FFF2-40B4-BE49-F238E27FC236}">
                  <a16:creationId xmlns:a16="http://schemas.microsoft.com/office/drawing/2014/main" id="{C7ACC9F0-4421-4835-8C62-DAFE68388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2" y="941"/>
              <a:ext cx="57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88E47F26-B4C2-4E55-B13A-F65006C75A3E}"/>
              </a:ext>
            </a:extLst>
          </p:cNvPr>
          <p:cNvGrpSpPr/>
          <p:nvPr/>
        </p:nvGrpSpPr>
        <p:grpSpPr>
          <a:xfrm>
            <a:off x="6026158" y="3944317"/>
            <a:ext cx="386446" cy="386446"/>
            <a:chOff x="4232275" y="5094288"/>
            <a:chExt cx="585788" cy="585787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D15C1FF1-F9E4-49B9-8573-1CFC9B267A0E}"/>
                </a:ext>
              </a:extLst>
            </p:cNvPr>
            <p:cNvGrpSpPr/>
            <p:nvPr/>
          </p:nvGrpSpPr>
          <p:grpSpPr>
            <a:xfrm>
              <a:off x="4232275" y="5094288"/>
              <a:ext cx="585788" cy="585787"/>
              <a:chOff x="4232275" y="5094288"/>
              <a:chExt cx="585788" cy="585787"/>
            </a:xfrm>
          </p:grpSpPr>
          <p:sp>
            <p:nvSpPr>
              <p:cNvPr id="335" name="正方形/長方形 1">
                <a:extLst>
                  <a:ext uri="{FF2B5EF4-FFF2-40B4-BE49-F238E27FC236}">
                    <a16:creationId xmlns:a16="http://schemas.microsoft.com/office/drawing/2014/main" id="{D2F26F23-8FB6-46EA-9F40-0A7433D50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5094288"/>
                <a:ext cx="585788" cy="585787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6" name="フリーフォーム: 図形 298">
                <a:extLst>
                  <a:ext uri="{FF2B5EF4-FFF2-40B4-BE49-F238E27FC236}">
                    <a16:creationId xmlns:a16="http://schemas.microsoft.com/office/drawing/2014/main" id="{98A6E943-9CA1-4E3B-88BA-C7F28EE69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38" y="5145088"/>
                <a:ext cx="411162" cy="461962"/>
              </a:xfrm>
              <a:custGeom>
                <a:avLst/>
                <a:gdLst>
                  <a:gd name="T0" fmla="*/ 123825 w 410892"/>
                  <a:gd name="T1" fmla="*/ 0 h 461995"/>
                  <a:gd name="T2" fmla="*/ 287067 w 410892"/>
                  <a:gd name="T3" fmla="*/ 0 h 461995"/>
                  <a:gd name="T4" fmla="*/ 287067 w 410892"/>
                  <a:gd name="T5" fmla="*/ 51103 h 461995"/>
                  <a:gd name="T6" fmla="*/ 410892 w 410892"/>
                  <a:gd name="T7" fmla="*/ 51103 h 461995"/>
                  <a:gd name="T8" fmla="*/ 410892 w 410892"/>
                  <a:gd name="T9" fmla="*/ 461995 h 461995"/>
                  <a:gd name="T10" fmla="*/ 0 w 410892"/>
                  <a:gd name="T11" fmla="*/ 461995 h 461995"/>
                  <a:gd name="T12" fmla="*/ 0 w 410892"/>
                  <a:gd name="T13" fmla="*/ 51103 h 461995"/>
                  <a:gd name="T14" fmla="*/ 123825 w 410892"/>
                  <a:gd name="T15" fmla="*/ 51103 h 4619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10892" h="461995">
                    <a:moveTo>
                      <a:pt x="123825" y="0"/>
                    </a:moveTo>
                    <a:lnTo>
                      <a:pt x="287067" y="0"/>
                    </a:lnTo>
                    <a:lnTo>
                      <a:pt x="287067" y="51103"/>
                    </a:lnTo>
                    <a:lnTo>
                      <a:pt x="410892" y="51103"/>
                    </a:lnTo>
                    <a:lnTo>
                      <a:pt x="410892" y="461995"/>
                    </a:lnTo>
                    <a:lnTo>
                      <a:pt x="0" y="461995"/>
                    </a:lnTo>
                    <a:lnTo>
                      <a:pt x="0" y="51103"/>
                    </a:lnTo>
                    <a:lnTo>
                      <a:pt x="123825" y="51103"/>
                    </a:lnTo>
                    <a:lnTo>
                      <a:pt x="12382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ja-JP" altLang="en-US"/>
              </a:p>
            </p:txBody>
          </p:sp>
        </p:grp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6C70CD5C-B638-4728-921A-6E4AB759BEEE}"/>
                </a:ext>
              </a:extLst>
            </p:cNvPr>
            <p:cNvSpPr/>
            <p:nvPr/>
          </p:nvSpPr>
          <p:spPr bwMode="auto">
            <a:xfrm>
              <a:off x="4457945" y="5184195"/>
              <a:ext cx="45719" cy="109680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16A8DD4D-296D-4E74-8CD0-5AEF36930CC8}"/>
                </a:ext>
              </a:extLst>
            </p:cNvPr>
            <p:cNvSpPr/>
            <p:nvPr/>
          </p:nvSpPr>
          <p:spPr bwMode="auto">
            <a:xfrm>
              <a:off x="4527795" y="5184195"/>
              <a:ext cx="45719" cy="109680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BC3B44EA-8524-4DD8-83D6-6506386249A6}"/>
              </a:ext>
            </a:extLst>
          </p:cNvPr>
          <p:cNvGrpSpPr/>
          <p:nvPr/>
        </p:nvGrpSpPr>
        <p:grpSpPr>
          <a:xfrm>
            <a:off x="6489256" y="3944317"/>
            <a:ext cx="386446" cy="386446"/>
            <a:chOff x="4883150" y="5094288"/>
            <a:chExt cx="585788" cy="585787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DBEC86D2-F85B-41D1-A3D7-4E4F47CC7AFC}"/>
                </a:ext>
              </a:extLst>
            </p:cNvPr>
            <p:cNvGrpSpPr/>
            <p:nvPr/>
          </p:nvGrpSpPr>
          <p:grpSpPr>
            <a:xfrm>
              <a:off x="4883150" y="5094288"/>
              <a:ext cx="585788" cy="585787"/>
              <a:chOff x="4232275" y="5094288"/>
              <a:chExt cx="585788" cy="585787"/>
            </a:xfrm>
          </p:grpSpPr>
          <p:sp>
            <p:nvSpPr>
              <p:cNvPr id="344" name="正方形/長方形 1">
                <a:extLst>
                  <a:ext uri="{FF2B5EF4-FFF2-40B4-BE49-F238E27FC236}">
                    <a16:creationId xmlns:a16="http://schemas.microsoft.com/office/drawing/2014/main" id="{431EA2D7-E0C0-4FB3-8B02-545C6D63A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5094288"/>
                <a:ext cx="585788" cy="585787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5" name="フリーフォーム: 図形 298">
                <a:extLst>
                  <a:ext uri="{FF2B5EF4-FFF2-40B4-BE49-F238E27FC236}">
                    <a16:creationId xmlns:a16="http://schemas.microsoft.com/office/drawing/2014/main" id="{B96D0DE8-1710-4C5D-94E8-D6E89E85F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38" y="5145088"/>
                <a:ext cx="411162" cy="461962"/>
              </a:xfrm>
              <a:custGeom>
                <a:avLst/>
                <a:gdLst>
                  <a:gd name="T0" fmla="*/ 123825 w 410892"/>
                  <a:gd name="T1" fmla="*/ 0 h 461995"/>
                  <a:gd name="T2" fmla="*/ 287067 w 410892"/>
                  <a:gd name="T3" fmla="*/ 0 h 461995"/>
                  <a:gd name="T4" fmla="*/ 287067 w 410892"/>
                  <a:gd name="T5" fmla="*/ 51103 h 461995"/>
                  <a:gd name="T6" fmla="*/ 410892 w 410892"/>
                  <a:gd name="T7" fmla="*/ 51103 h 461995"/>
                  <a:gd name="T8" fmla="*/ 410892 w 410892"/>
                  <a:gd name="T9" fmla="*/ 461995 h 461995"/>
                  <a:gd name="T10" fmla="*/ 0 w 410892"/>
                  <a:gd name="T11" fmla="*/ 461995 h 461995"/>
                  <a:gd name="T12" fmla="*/ 0 w 410892"/>
                  <a:gd name="T13" fmla="*/ 51103 h 461995"/>
                  <a:gd name="T14" fmla="*/ 123825 w 410892"/>
                  <a:gd name="T15" fmla="*/ 51103 h 4619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10892" h="461995">
                    <a:moveTo>
                      <a:pt x="123825" y="0"/>
                    </a:moveTo>
                    <a:lnTo>
                      <a:pt x="287067" y="0"/>
                    </a:lnTo>
                    <a:lnTo>
                      <a:pt x="287067" y="51103"/>
                    </a:lnTo>
                    <a:lnTo>
                      <a:pt x="410892" y="51103"/>
                    </a:lnTo>
                    <a:lnTo>
                      <a:pt x="410892" y="461995"/>
                    </a:lnTo>
                    <a:lnTo>
                      <a:pt x="0" y="461995"/>
                    </a:lnTo>
                    <a:lnTo>
                      <a:pt x="0" y="51103"/>
                    </a:lnTo>
                    <a:lnTo>
                      <a:pt x="123825" y="51103"/>
                    </a:lnTo>
                    <a:lnTo>
                      <a:pt x="12382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82D2B5C2-0A9A-4BC4-BC84-F5B739262733}"/>
                </a:ext>
              </a:extLst>
            </p:cNvPr>
            <p:cNvGrpSpPr/>
            <p:nvPr/>
          </p:nvGrpSpPr>
          <p:grpSpPr>
            <a:xfrm>
              <a:off x="5095875" y="5165145"/>
              <a:ext cx="153914" cy="109680"/>
              <a:chOff x="4937370" y="5184195"/>
              <a:chExt cx="258444" cy="109680"/>
            </a:xfrm>
          </p:grpSpPr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E5DDB6CA-65DF-4691-B9FB-6D1D77ABC15F}"/>
                  </a:ext>
                </a:extLst>
              </p:cNvPr>
              <p:cNvSpPr/>
              <p:nvPr/>
            </p:nvSpPr>
            <p:spPr bwMode="auto">
              <a:xfrm>
                <a:off x="4937370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46C9E8BC-5ED9-4363-B15F-E87BD29EA975}"/>
                  </a:ext>
                </a:extLst>
              </p:cNvPr>
              <p:cNvSpPr/>
              <p:nvPr/>
            </p:nvSpPr>
            <p:spPr bwMode="auto">
              <a:xfrm>
                <a:off x="5007220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07E7E4E6-F2FB-4AEC-96B7-85C7929391C0}"/>
                  </a:ext>
                </a:extLst>
              </p:cNvPr>
              <p:cNvSpPr/>
              <p:nvPr/>
            </p:nvSpPr>
            <p:spPr bwMode="auto">
              <a:xfrm>
                <a:off x="5080245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F13DD2F4-2640-4882-A5F4-2D7A662F5546}"/>
                  </a:ext>
                </a:extLst>
              </p:cNvPr>
              <p:cNvSpPr/>
              <p:nvPr/>
            </p:nvSpPr>
            <p:spPr bwMode="auto">
              <a:xfrm>
                <a:off x="5150095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346" name="Group 210">
            <a:extLst>
              <a:ext uri="{FF2B5EF4-FFF2-40B4-BE49-F238E27FC236}">
                <a16:creationId xmlns:a16="http://schemas.microsoft.com/office/drawing/2014/main" id="{8F21B09B-2E8D-4D45-AF76-D4C9ECBCC88E}"/>
              </a:ext>
            </a:extLst>
          </p:cNvPr>
          <p:cNvGrpSpPr>
            <a:grpSpLocks/>
          </p:cNvGrpSpPr>
          <p:nvPr/>
        </p:nvGrpSpPr>
        <p:grpSpPr bwMode="auto">
          <a:xfrm>
            <a:off x="8823325" y="5504992"/>
            <a:ext cx="676275" cy="990600"/>
            <a:chOff x="512" y="1933"/>
            <a:chExt cx="426" cy="624"/>
          </a:xfrm>
        </p:grpSpPr>
        <p:sp>
          <p:nvSpPr>
            <p:cNvPr id="347" name="Rectangle 119">
              <a:extLst>
                <a:ext uri="{FF2B5EF4-FFF2-40B4-BE49-F238E27FC236}">
                  <a16:creationId xmlns:a16="http://schemas.microsoft.com/office/drawing/2014/main" id="{9A932A72-8636-4DBB-9DBF-57078E6A8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33"/>
              <a:ext cx="426" cy="624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8" name="Rectangle 118">
              <a:extLst>
                <a:ext uri="{FF2B5EF4-FFF2-40B4-BE49-F238E27FC236}">
                  <a16:creationId xmlns:a16="http://schemas.microsoft.com/office/drawing/2014/main" id="{66201229-1066-4B00-9D0C-39744F2DE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962"/>
              <a:ext cx="369" cy="56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9" name="AutoShape 120">
              <a:extLst>
                <a:ext uri="{FF2B5EF4-FFF2-40B4-BE49-F238E27FC236}">
                  <a16:creationId xmlns:a16="http://schemas.microsoft.com/office/drawing/2014/main" id="{E7E6303D-B46B-4E05-878E-CD49B6AD1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255" cy="1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0" name="AutoShape 121">
              <a:extLst>
                <a:ext uri="{FF2B5EF4-FFF2-40B4-BE49-F238E27FC236}">
                  <a16:creationId xmlns:a16="http://schemas.microsoft.com/office/drawing/2014/main" id="{8B0967C9-C569-46BF-8D7C-78E8B0386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302"/>
              <a:ext cx="255" cy="1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1" name="Rectangle 122">
              <a:extLst>
                <a:ext uri="{FF2B5EF4-FFF2-40B4-BE49-F238E27FC236}">
                  <a16:creationId xmlns:a16="http://schemas.microsoft.com/office/drawing/2014/main" id="{95B51AF9-28FA-4737-B260-5985B092E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" y="2330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2" name="Rectangle 123">
              <a:extLst>
                <a:ext uri="{FF2B5EF4-FFF2-40B4-BE49-F238E27FC236}">
                  <a16:creationId xmlns:a16="http://schemas.microsoft.com/office/drawing/2014/main" id="{B7897039-EF6D-4BC1-9266-2D9D02A3D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2330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3" name="Rectangle 124">
              <a:extLst>
                <a:ext uri="{FF2B5EF4-FFF2-40B4-BE49-F238E27FC236}">
                  <a16:creationId xmlns:a16="http://schemas.microsoft.com/office/drawing/2014/main" id="{2C2FAF93-0215-4675-AB9C-565A3F053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" y="2075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4" name="Rectangle 125">
              <a:extLst>
                <a:ext uri="{FF2B5EF4-FFF2-40B4-BE49-F238E27FC236}">
                  <a16:creationId xmlns:a16="http://schemas.microsoft.com/office/drawing/2014/main" id="{59B57465-E913-4F71-82A4-04FC48CE3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2075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55" name="Group 171">
            <a:extLst>
              <a:ext uri="{FF2B5EF4-FFF2-40B4-BE49-F238E27FC236}">
                <a16:creationId xmlns:a16="http://schemas.microsoft.com/office/drawing/2014/main" id="{F3BEED50-C1DB-4069-B999-550AAE74165B}"/>
              </a:ext>
            </a:extLst>
          </p:cNvPr>
          <p:cNvGrpSpPr>
            <a:grpSpLocks/>
          </p:cNvGrpSpPr>
          <p:nvPr/>
        </p:nvGrpSpPr>
        <p:grpSpPr bwMode="auto">
          <a:xfrm>
            <a:off x="8266383" y="3509504"/>
            <a:ext cx="539750" cy="1576387"/>
            <a:chOff x="1504" y="1791"/>
            <a:chExt cx="340" cy="993"/>
          </a:xfrm>
        </p:grpSpPr>
        <p:sp>
          <p:nvSpPr>
            <p:cNvPr id="356" name="AutoShape 126">
              <a:extLst>
                <a:ext uri="{FF2B5EF4-FFF2-40B4-BE49-F238E27FC236}">
                  <a16:creationId xmlns:a16="http://schemas.microsoft.com/office/drawing/2014/main" id="{9999A925-D3A2-4CB2-B968-D86CD66C2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791"/>
              <a:ext cx="340" cy="935"/>
            </a:xfrm>
            <a:prstGeom prst="roundRect">
              <a:avLst>
                <a:gd name="adj" fmla="val 8824"/>
              </a:avLst>
            </a:prstGeom>
            <a:solidFill>
              <a:schemeClr val="bg1">
                <a:lumMod val="85000"/>
              </a:schemeClr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dirty="0"/>
            </a:p>
          </p:txBody>
        </p:sp>
        <p:grpSp>
          <p:nvGrpSpPr>
            <p:cNvPr id="357" name="Group 130">
              <a:extLst>
                <a:ext uri="{FF2B5EF4-FFF2-40B4-BE49-F238E27FC236}">
                  <a16:creationId xmlns:a16="http://schemas.microsoft.com/office/drawing/2014/main" id="{989CBF70-BD14-4F64-B4C1-CA87CA7EE3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1848"/>
              <a:ext cx="226" cy="126"/>
              <a:chOff x="1788" y="1848"/>
              <a:chExt cx="255" cy="142"/>
            </a:xfrm>
          </p:grpSpPr>
          <p:sp>
            <p:nvSpPr>
              <p:cNvPr id="375" name="AutoShape 127">
                <a:extLst>
                  <a:ext uri="{FF2B5EF4-FFF2-40B4-BE49-F238E27FC236}">
                    <a16:creationId xmlns:a16="http://schemas.microsoft.com/office/drawing/2014/main" id="{832BF2A4-D180-462A-9DB2-009B51A45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6" name="Rectangle 128">
                <a:extLst>
                  <a:ext uri="{FF2B5EF4-FFF2-40B4-BE49-F238E27FC236}">
                    <a16:creationId xmlns:a16="http://schemas.microsoft.com/office/drawing/2014/main" id="{64CB9582-2D53-447A-ACDB-4328479E7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7" name="Rectangle 129">
                <a:extLst>
                  <a:ext uri="{FF2B5EF4-FFF2-40B4-BE49-F238E27FC236}">
                    <a16:creationId xmlns:a16="http://schemas.microsoft.com/office/drawing/2014/main" id="{231FA88B-A7DE-4757-A32D-14849D4E7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58" name="Group 131">
              <a:extLst>
                <a:ext uri="{FF2B5EF4-FFF2-40B4-BE49-F238E27FC236}">
                  <a16:creationId xmlns:a16="http://schemas.microsoft.com/office/drawing/2014/main" id="{5F9B5862-288C-4753-BD9D-E0576A07F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018"/>
              <a:ext cx="226" cy="126"/>
              <a:chOff x="1788" y="1848"/>
              <a:chExt cx="255" cy="142"/>
            </a:xfrm>
          </p:grpSpPr>
          <p:sp>
            <p:nvSpPr>
              <p:cNvPr id="372" name="AutoShape 132">
                <a:extLst>
                  <a:ext uri="{FF2B5EF4-FFF2-40B4-BE49-F238E27FC236}">
                    <a16:creationId xmlns:a16="http://schemas.microsoft.com/office/drawing/2014/main" id="{869EC174-4F51-46AB-8ECC-2FE3CA05A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3" name="Rectangle 133">
                <a:extLst>
                  <a:ext uri="{FF2B5EF4-FFF2-40B4-BE49-F238E27FC236}">
                    <a16:creationId xmlns:a16="http://schemas.microsoft.com/office/drawing/2014/main" id="{97F98CF9-FF1B-4CC4-8D94-420EB9365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4" name="Rectangle 134">
                <a:extLst>
                  <a:ext uri="{FF2B5EF4-FFF2-40B4-BE49-F238E27FC236}">
                    <a16:creationId xmlns:a16="http://schemas.microsoft.com/office/drawing/2014/main" id="{356B5702-7EEE-4171-A041-817BBDDBB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59" name="Group 135">
              <a:extLst>
                <a:ext uri="{FF2B5EF4-FFF2-40B4-BE49-F238E27FC236}">
                  <a16:creationId xmlns:a16="http://schemas.microsoft.com/office/drawing/2014/main" id="{5331A71D-AB6C-4E3A-805A-9DF88ACAF6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188"/>
              <a:ext cx="226" cy="126"/>
              <a:chOff x="1788" y="1848"/>
              <a:chExt cx="255" cy="142"/>
            </a:xfrm>
          </p:grpSpPr>
          <p:sp>
            <p:nvSpPr>
              <p:cNvPr id="369" name="AutoShape 136">
                <a:extLst>
                  <a:ext uri="{FF2B5EF4-FFF2-40B4-BE49-F238E27FC236}">
                    <a16:creationId xmlns:a16="http://schemas.microsoft.com/office/drawing/2014/main" id="{34861C63-CBEC-42C8-A722-8291A91D0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0" name="Rectangle 137">
                <a:extLst>
                  <a:ext uri="{FF2B5EF4-FFF2-40B4-BE49-F238E27FC236}">
                    <a16:creationId xmlns:a16="http://schemas.microsoft.com/office/drawing/2014/main" id="{84A928CF-E068-4E6C-B564-E2EAE5603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1" name="Rectangle 138">
                <a:extLst>
                  <a:ext uri="{FF2B5EF4-FFF2-40B4-BE49-F238E27FC236}">
                    <a16:creationId xmlns:a16="http://schemas.microsoft.com/office/drawing/2014/main" id="{96748658-C61F-459A-9441-819EADAC1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60" name="Group 139">
              <a:extLst>
                <a:ext uri="{FF2B5EF4-FFF2-40B4-BE49-F238E27FC236}">
                  <a16:creationId xmlns:a16="http://schemas.microsoft.com/office/drawing/2014/main" id="{8DA97187-7B9C-4FCA-B012-142167632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358"/>
              <a:ext cx="226" cy="126"/>
              <a:chOff x="1788" y="1848"/>
              <a:chExt cx="255" cy="142"/>
            </a:xfrm>
          </p:grpSpPr>
          <p:sp>
            <p:nvSpPr>
              <p:cNvPr id="366" name="AutoShape 140">
                <a:extLst>
                  <a:ext uri="{FF2B5EF4-FFF2-40B4-BE49-F238E27FC236}">
                    <a16:creationId xmlns:a16="http://schemas.microsoft.com/office/drawing/2014/main" id="{14144B0A-CBB9-4035-86E9-DAAE7EC77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7" name="Rectangle 141">
                <a:extLst>
                  <a:ext uri="{FF2B5EF4-FFF2-40B4-BE49-F238E27FC236}">
                    <a16:creationId xmlns:a16="http://schemas.microsoft.com/office/drawing/2014/main" id="{D7295B15-FF3F-4757-B0B5-984F154A4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8" name="Rectangle 142">
                <a:extLst>
                  <a:ext uri="{FF2B5EF4-FFF2-40B4-BE49-F238E27FC236}">
                    <a16:creationId xmlns:a16="http://schemas.microsoft.com/office/drawing/2014/main" id="{DCF4D738-D870-40CD-AE7D-3BB015147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61" name="Group 143">
              <a:extLst>
                <a:ext uri="{FF2B5EF4-FFF2-40B4-BE49-F238E27FC236}">
                  <a16:creationId xmlns:a16="http://schemas.microsoft.com/office/drawing/2014/main" id="{BEB77188-1F97-49E7-96DB-A9DAAA0881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529"/>
              <a:ext cx="226" cy="126"/>
              <a:chOff x="1788" y="1848"/>
              <a:chExt cx="255" cy="142"/>
            </a:xfrm>
          </p:grpSpPr>
          <p:sp>
            <p:nvSpPr>
              <p:cNvPr id="363" name="AutoShape 144">
                <a:extLst>
                  <a:ext uri="{FF2B5EF4-FFF2-40B4-BE49-F238E27FC236}">
                    <a16:creationId xmlns:a16="http://schemas.microsoft.com/office/drawing/2014/main" id="{EDFEDDE5-DF8D-452F-AE06-77AAAB789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4" name="Rectangle 145">
                <a:extLst>
                  <a:ext uri="{FF2B5EF4-FFF2-40B4-BE49-F238E27FC236}">
                    <a16:creationId xmlns:a16="http://schemas.microsoft.com/office/drawing/2014/main" id="{1F473335-B946-4107-A6FF-3E8391CDC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5" name="Rectangle 146">
                <a:extLst>
                  <a:ext uri="{FF2B5EF4-FFF2-40B4-BE49-F238E27FC236}">
                    <a16:creationId xmlns:a16="http://schemas.microsoft.com/office/drawing/2014/main" id="{77AF244C-3D0A-483E-8575-CE1CCFAF7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62" name="Rectangle 147">
              <a:extLst>
                <a:ext uri="{FF2B5EF4-FFF2-40B4-BE49-F238E27FC236}">
                  <a16:creationId xmlns:a16="http://schemas.microsoft.com/office/drawing/2014/main" id="{67007913-0F65-40FB-8F7B-DB2389ADC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2727"/>
              <a:ext cx="114" cy="5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8" name="Group 170">
            <a:extLst>
              <a:ext uri="{FF2B5EF4-FFF2-40B4-BE49-F238E27FC236}">
                <a16:creationId xmlns:a16="http://schemas.microsoft.com/office/drawing/2014/main" id="{37393723-B8F5-4B54-BACC-B68D34E1CB43}"/>
              </a:ext>
            </a:extLst>
          </p:cNvPr>
          <p:cNvGrpSpPr>
            <a:grpSpLocks/>
          </p:cNvGrpSpPr>
          <p:nvPr/>
        </p:nvGrpSpPr>
        <p:grpSpPr bwMode="auto">
          <a:xfrm>
            <a:off x="8925724" y="3509504"/>
            <a:ext cx="539750" cy="1576387"/>
            <a:chOff x="1929" y="1791"/>
            <a:chExt cx="340" cy="993"/>
          </a:xfrm>
        </p:grpSpPr>
        <p:sp>
          <p:nvSpPr>
            <p:cNvPr id="379" name="AutoShape 148">
              <a:extLst>
                <a:ext uri="{FF2B5EF4-FFF2-40B4-BE49-F238E27FC236}">
                  <a16:creationId xmlns:a16="http://schemas.microsoft.com/office/drawing/2014/main" id="{DEDCC793-1F1D-4F88-9729-BA02C5F1F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791"/>
              <a:ext cx="340" cy="935"/>
            </a:xfrm>
            <a:prstGeom prst="roundRect">
              <a:avLst>
                <a:gd name="adj" fmla="val 8824"/>
              </a:avLst>
            </a:prstGeom>
            <a:solidFill>
              <a:srgbClr val="80808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80" name="Group 149">
              <a:extLst>
                <a:ext uri="{FF2B5EF4-FFF2-40B4-BE49-F238E27FC236}">
                  <a16:creationId xmlns:a16="http://schemas.microsoft.com/office/drawing/2014/main" id="{41576FA0-2E1F-490D-9B77-BFF938BE4B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848"/>
              <a:ext cx="226" cy="126"/>
              <a:chOff x="1788" y="1848"/>
              <a:chExt cx="255" cy="142"/>
            </a:xfrm>
          </p:grpSpPr>
          <p:sp>
            <p:nvSpPr>
              <p:cNvPr id="398" name="AutoShape 150">
                <a:extLst>
                  <a:ext uri="{FF2B5EF4-FFF2-40B4-BE49-F238E27FC236}">
                    <a16:creationId xmlns:a16="http://schemas.microsoft.com/office/drawing/2014/main" id="{EB03F190-D69F-4A9C-9245-4CA4AEFD5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9" name="Rectangle 151">
                <a:extLst>
                  <a:ext uri="{FF2B5EF4-FFF2-40B4-BE49-F238E27FC236}">
                    <a16:creationId xmlns:a16="http://schemas.microsoft.com/office/drawing/2014/main" id="{85837D04-DFFA-4CB6-A318-AE7808453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0" name="Rectangle 152">
                <a:extLst>
                  <a:ext uri="{FF2B5EF4-FFF2-40B4-BE49-F238E27FC236}">
                    <a16:creationId xmlns:a16="http://schemas.microsoft.com/office/drawing/2014/main" id="{E4FB1A50-DDF1-4BD5-81C5-850595EBC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1" name="Group 153">
              <a:extLst>
                <a:ext uri="{FF2B5EF4-FFF2-40B4-BE49-F238E27FC236}">
                  <a16:creationId xmlns:a16="http://schemas.microsoft.com/office/drawing/2014/main" id="{CB370AC1-D278-493F-A6E9-56ED902F5C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018"/>
              <a:ext cx="226" cy="126"/>
              <a:chOff x="1788" y="1848"/>
              <a:chExt cx="255" cy="142"/>
            </a:xfrm>
          </p:grpSpPr>
          <p:sp>
            <p:nvSpPr>
              <p:cNvPr id="395" name="AutoShape 154">
                <a:extLst>
                  <a:ext uri="{FF2B5EF4-FFF2-40B4-BE49-F238E27FC236}">
                    <a16:creationId xmlns:a16="http://schemas.microsoft.com/office/drawing/2014/main" id="{0192550E-3FCD-46E9-8E17-F2A94C7EF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6" name="Rectangle 155">
                <a:extLst>
                  <a:ext uri="{FF2B5EF4-FFF2-40B4-BE49-F238E27FC236}">
                    <a16:creationId xmlns:a16="http://schemas.microsoft.com/office/drawing/2014/main" id="{2AA2328A-028C-4D0A-B5CB-74F543C8A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7" name="Rectangle 156">
                <a:extLst>
                  <a:ext uri="{FF2B5EF4-FFF2-40B4-BE49-F238E27FC236}">
                    <a16:creationId xmlns:a16="http://schemas.microsoft.com/office/drawing/2014/main" id="{79BFF572-BAC3-4008-B8E0-4ED12F98F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2" name="Group 157">
              <a:extLst>
                <a:ext uri="{FF2B5EF4-FFF2-40B4-BE49-F238E27FC236}">
                  <a16:creationId xmlns:a16="http://schemas.microsoft.com/office/drawing/2014/main" id="{94832362-0458-40FF-A34F-BB14C739C0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188"/>
              <a:ext cx="226" cy="126"/>
              <a:chOff x="1788" y="1848"/>
              <a:chExt cx="255" cy="142"/>
            </a:xfrm>
          </p:grpSpPr>
          <p:sp>
            <p:nvSpPr>
              <p:cNvPr id="392" name="AutoShape 158">
                <a:extLst>
                  <a:ext uri="{FF2B5EF4-FFF2-40B4-BE49-F238E27FC236}">
                    <a16:creationId xmlns:a16="http://schemas.microsoft.com/office/drawing/2014/main" id="{1A8980B0-9E2D-4128-9202-A392C26A8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3" name="Rectangle 159">
                <a:extLst>
                  <a:ext uri="{FF2B5EF4-FFF2-40B4-BE49-F238E27FC236}">
                    <a16:creationId xmlns:a16="http://schemas.microsoft.com/office/drawing/2014/main" id="{7C9468C4-04FC-48FF-8BD4-2DE45836E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4" name="Rectangle 160">
                <a:extLst>
                  <a:ext uri="{FF2B5EF4-FFF2-40B4-BE49-F238E27FC236}">
                    <a16:creationId xmlns:a16="http://schemas.microsoft.com/office/drawing/2014/main" id="{999D17E8-A42D-46F7-8243-FFF8FABB3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3" name="Group 161">
              <a:extLst>
                <a:ext uri="{FF2B5EF4-FFF2-40B4-BE49-F238E27FC236}">
                  <a16:creationId xmlns:a16="http://schemas.microsoft.com/office/drawing/2014/main" id="{D3A0D8FD-5B65-4387-BF10-BCBC477226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58"/>
              <a:ext cx="226" cy="126"/>
              <a:chOff x="1788" y="1848"/>
              <a:chExt cx="255" cy="142"/>
            </a:xfrm>
          </p:grpSpPr>
          <p:sp>
            <p:nvSpPr>
              <p:cNvPr id="389" name="AutoShape 162">
                <a:extLst>
                  <a:ext uri="{FF2B5EF4-FFF2-40B4-BE49-F238E27FC236}">
                    <a16:creationId xmlns:a16="http://schemas.microsoft.com/office/drawing/2014/main" id="{AC2AA9A1-8F36-4CB9-B71A-52E48A0B7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0" name="Rectangle 163">
                <a:extLst>
                  <a:ext uri="{FF2B5EF4-FFF2-40B4-BE49-F238E27FC236}">
                    <a16:creationId xmlns:a16="http://schemas.microsoft.com/office/drawing/2014/main" id="{32D28CBE-D65E-4534-AF0E-FD3A96E00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1" name="Rectangle 164">
                <a:extLst>
                  <a:ext uri="{FF2B5EF4-FFF2-40B4-BE49-F238E27FC236}">
                    <a16:creationId xmlns:a16="http://schemas.microsoft.com/office/drawing/2014/main" id="{58190775-1702-4CAC-87E4-0AEDBEF3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4" name="Group 165">
              <a:extLst>
                <a:ext uri="{FF2B5EF4-FFF2-40B4-BE49-F238E27FC236}">
                  <a16:creationId xmlns:a16="http://schemas.microsoft.com/office/drawing/2014/main" id="{469DC8F9-B1A5-4F72-887D-30F4385186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529"/>
              <a:ext cx="226" cy="126"/>
              <a:chOff x="1788" y="1848"/>
              <a:chExt cx="255" cy="142"/>
            </a:xfrm>
          </p:grpSpPr>
          <p:sp>
            <p:nvSpPr>
              <p:cNvPr id="386" name="AutoShape 166">
                <a:extLst>
                  <a:ext uri="{FF2B5EF4-FFF2-40B4-BE49-F238E27FC236}">
                    <a16:creationId xmlns:a16="http://schemas.microsoft.com/office/drawing/2014/main" id="{063A8359-AEDA-464E-B5EC-FFAD7FD99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7" name="Rectangle 167">
                <a:extLst>
                  <a:ext uri="{FF2B5EF4-FFF2-40B4-BE49-F238E27FC236}">
                    <a16:creationId xmlns:a16="http://schemas.microsoft.com/office/drawing/2014/main" id="{E8A86048-A1CF-43D3-92E9-6C2F6122B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8" name="Rectangle 168">
                <a:extLst>
                  <a:ext uri="{FF2B5EF4-FFF2-40B4-BE49-F238E27FC236}">
                    <a16:creationId xmlns:a16="http://schemas.microsoft.com/office/drawing/2014/main" id="{471342BF-8A0C-46DD-B01F-F7026C653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85" name="Rectangle 169">
              <a:extLst>
                <a:ext uri="{FF2B5EF4-FFF2-40B4-BE49-F238E27FC236}">
                  <a16:creationId xmlns:a16="http://schemas.microsoft.com/office/drawing/2014/main" id="{C223C01F-1EB6-4500-AE60-4BC70D6F3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2" y="2727"/>
              <a:ext cx="114" cy="5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01" name="Group 237">
            <a:extLst>
              <a:ext uri="{FF2B5EF4-FFF2-40B4-BE49-F238E27FC236}">
                <a16:creationId xmlns:a16="http://schemas.microsoft.com/office/drawing/2014/main" id="{2DE94E0A-2F02-4B03-B71C-6E4F3EBA6FE1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5490704"/>
            <a:ext cx="676275" cy="990600"/>
            <a:chOff x="314" y="3180"/>
            <a:chExt cx="426" cy="624"/>
          </a:xfrm>
        </p:grpSpPr>
        <p:sp>
          <p:nvSpPr>
            <p:cNvPr id="402" name="Rectangle 212">
              <a:extLst>
                <a:ext uri="{FF2B5EF4-FFF2-40B4-BE49-F238E27FC236}">
                  <a16:creationId xmlns:a16="http://schemas.microsoft.com/office/drawing/2014/main" id="{6FC1C499-1DB9-4672-AFA7-248F6A5C0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" y="3180"/>
              <a:ext cx="426" cy="624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dirty="0"/>
            </a:p>
          </p:txBody>
        </p:sp>
        <p:sp>
          <p:nvSpPr>
            <p:cNvPr id="403" name="Rectangle 213">
              <a:extLst>
                <a:ext uri="{FF2B5EF4-FFF2-40B4-BE49-F238E27FC236}">
                  <a16:creationId xmlns:a16="http://schemas.microsoft.com/office/drawing/2014/main" id="{8D0ECECD-3235-4071-9164-74F069113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3209"/>
              <a:ext cx="369" cy="56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04" name="Group 224">
              <a:extLst>
                <a:ext uri="{FF2B5EF4-FFF2-40B4-BE49-F238E27FC236}">
                  <a16:creationId xmlns:a16="http://schemas.microsoft.com/office/drawing/2014/main" id="{B5563664-6FC9-4105-A20F-702EB1CE4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" y="3435"/>
              <a:ext cx="114" cy="114"/>
              <a:chOff x="2695" y="969"/>
              <a:chExt cx="171" cy="171"/>
            </a:xfrm>
          </p:grpSpPr>
          <p:sp>
            <p:nvSpPr>
              <p:cNvPr id="405" name="Oval 225">
                <a:extLst>
                  <a:ext uri="{FF2B5EF4-FFF2-40B4-BE49-F238E27FC236}">
                    <a16:creationId xmlns:a16="http://schemas.microsoft.com/office/drawing/2014/main" id="{9A41AF4D-FCA4-492B-9DAC-FA06A0D79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6" name="Oval 226">
                <a:extLst>
                  <a:ext uri="{FF2B5EF4-FFF2-40B4-BE49-F238E27FC236}">
                    <a16:creationId xmlns:a16="http://schemas.microsoft.com/office/drawing/2014/main" id="{DF4471AA-79A8-44FC-96B4-173DBA7B3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104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7" name="AutoShape 227">
                <a:extLst>
                  <a:ext uri="{FF2B5EF4-FFF2-40B4-BE49-F238E27FC236}">
                    <a16:creationId xmlns:a16="http://schemas.microsoft.com/office/drawing/2014/main" id="{4F6225C8-9E72-40E7-890D-4317C9421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26" y="10800"/>
                    </a:moveTo>
                    <a:cubicBezTo>
                      <a:pt x="2526" y="15370"/>
                      <a:pt x="6230" y="19074"/>
                      <a:pt x="10800" y="19074"/>
                    </a:cubicBezTo>
                    <a:cubicBezTo>
                      <a:pt x="15370" y="19074"/>
                      <a:pt x="19074" y="15370"/>
                      <a:pt x="19074" y="10800"/>
                    </a:cubicBezTo>
                    <a:cubicBezTo>
                      <a:pt x="19074" y="6230"/>
                      <a:pt x="15370" y="2526"/>
                      <a:pt x="10800" y="2526"/>
                    </a:cubicBezTo>
                    <a:cubicBezTo>
                      <a:pt x="6230" y="2526"/>
                      <a:pt x="2526" y="6230"/>
                      <a:pt x="252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8" name="Group 236">
            <a:extLst>
              <a:ext uri="{FF2B5EF4-FFF2-40B4-BE49-F238E27FC236}">
                <a16:creationId xmlns:a16="http://schemas.microsoft.com/office/drawing/2014/main" id="{ED8B8960-D764-4ECD-88AB-D94AE018135B}"/>
              </a:ext>
            </a:extLst>
          </p:cNvPr>
          <p:cNvGrpSpPr>
            <a:grpSpLocks/>
          </p:cNvGrpSpPr>
          <p:nvPr/>
        </p:nvGrpSpPr>
        <p:grpSpPr bwMode="auto">
          <a:xfrm>
            <a:off x="8058150" y="5490704"/>
            <a:ext cx="676275" cy="990600"/>
            <a:chOff x="796" y="3180"/>
            <a:chExt cx="426" cy="624"/>
          </a:xfrm>
        </p:grpSpPr>
        <p:sp>
          <p:nvSpPr>
            <p:cNvPr id="409" name="Rectangle 220">
              <a:extLst>
                <a:ext uri="{FF2B5EF4-FFF2-40B4-BE49-F238E27FC236}">
                  <a16:creationId xmlns:a16="http://schemas.microsoft.com/office/drawing/2014/main" id="{A379E288-E483-4A2B-B7B9-4B40D3E22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3180"/>
              <a:ext cx="426" cy="624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dirty="0"/>
            </a:p>
          </p:txBody>
        </p:sp>
        <p:sp>
          <p:nvSpPr>
            <p:cNvPr id="410" name="Rectangle 221">
              <a:extLst>
                <a:ext uri="{FF2B5EF4-FFF2-40B4-BE49-F238E27FC236}">
                  <a16:creationId xmlns:a16="http://schemas.microsoft.com/office/drawing/2014/main" id="{5326A405-928D-4F37-A96F-AA1FA30BA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" y="3209"/>
              <a:ext cx="369" cy="56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11" name="Group 228">
              <a:extLst>
                <a:ext uri="{FF2B5EF4-FFF2-40B4-BE49-F238E27FC236}">
                  <a16:creationId xmlns:a16="http://schemas.microsoft.com/office/drawing/2014/main" id="{70E9479E-2CF4-4418-A1A6-FAF6F7F7EF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2" y="3294"/>
              <a:ext cx="114" cy="114"/>
              <a:chOff x="2695" y="969"/>
              <a:chExt cx="171" cy="171"/>
            </a:xfrm>
          </p:grpSpPr>
          <p:sp>
            <p:nvSpPr>
              <p:cNvPr id="416" name="Oval 229">
                <a:extLst>
                  <a:ext uri="{FF2B5EF4-FFF2-40B4-BE49-F238E27FC236}">
                    <a16:creationId xmlns:a16="http://schemas.microsoft.com/office/drawing/2014/main" id="{90F27702-D10D-4AE3-A719-BB7D46335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7" name="Oval 230">
                <a:extLst>
                  <a:ext uri="{FF2B5EF4-FFF2-40B4-BE49-F238E27FC236}">
                    <a16:creationId xmlns:a16="http://schemas.microsoft.com/office/drawing/2014/main" id="{781208EE-63DF-4D50-96DC-0E45D9AAB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104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8" name="AutoShape 231">
                <a:extLst>
                  <a:ext uri="{FF2B5EF4-FFF2-40B4-BE49-F238E27FC236}">
                    <a16:creationId xmlns:a16="http://schemas.microsoft.com/office/drawing/2014/main" id="{E95C61C1-E058-49DB-ADB6-61C79F3F1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26" y="10800"/>
                    </a:moveTo>
                    <a:cubicBezTo>
                      <a:pt x="2526" y="15370"/>
                      <a:pt x="6230" y="19074"/>
                      <a:pt x="10800" y="19074"/>
                    </a:cubicBezTo>
                    <a:cubicBezTo>
                      <a:pt x="15370" y="19074"/>
                      <a:pt x="19074" y="15370"/>
                      <a:pt x="19074" y="10800"/>
                    </a:cubicBezTo>
                    <a:cubicBezTo>
                      <a:pt x="19074" y="6230"/>
                      <a:pt x="15370" y="2526"/>
                      <a:pt x="10800" y="2526"/>
                    </a:cubicBezTo>
                    <a:cubicBezTo>
                      <a:pt x="6230" y="2526"/>
                      <a:pt x="2526" y="6230"/>
                      <a:pt x="252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2" name="Group 232">
              <a:extLst>
                <a:ext uri="{FF2B5EF4-FFF2-40B4-BE49-F238E27FC236}">
                  <a16:creationId xmlns:a16="http://schemas.microsoft.com/office/drawing/2014/main" id="{97ECE2B1-D363-42BE-AFC6-D5F44E47DE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2" y="3549"/>
              <a:ext cx="114" cy="114"/>
              <a:chOff x="2695" y="969"/>
              <a:chExt cx="171" cy="171"/>
            </a:xfrm>
          </p:grpSpPr>
          <p:sp>
            <p:nvSpPr>
              <p:cNvPr id="413" name="Oval 233">
                <a:extLst>
                  <a:ext uri="{FF2B5EF4-FFF2-40B4-BE49-F238E27FC236}">
                    <a16:creationId xmlns:a16="http://schemas.microsoft.com/office/drawing/2014/main" id="{945C31BB-0133-4EED-AC8F-CBD9837FF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4" name="Oval 234">
                <a:extLst>
                  <a:ext uri="{FF2B5EF4-FFF2-40B4-BE49-F238E27FC236}">
                    <a16:creationId xmlns:a16="http://schemas.microsoft.com/office/drawing/2014/main" id="{038DCDCD-1E48-4981-9FD5-5B0B79480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104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5" name="AutoShape 235">
                <a:extLst>
                  <a:ext uri="{FF2B5EF4-FFF2-40B4-BE49-F238E27FC236}">
                    <a16:creationId xmlns:a16="http://schemas.microsoft.com/office/drawing/2014/main" id="{4BDF35CB-1AF6-4CD4-B2CB-BB21E1C2B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26" y="10800"/>
                    </a:moveTo>
                    <a:cubicBezTo>
                      <a:pt x="2526" y="15370"/>
                      <a:pt x="6230" y="19074"/>
                      <a:pt x="10800" y="19074"/>
                    </a:cubicBezTo>
                    <a:cubicBezTo>
                      <a:pt x="15370" y="19074"/>
                      <a:pt x="19074" y="15370"/>
                      <a:pt x="19074" y="10800"/>
                    </a:cubicBezTo>
                    <a:cubicBezTo>
                      <a:pt x="19074" y="6230"/>
                      <a:pt x="15370" y="2526"/>
                      <a:pt x="10800" y="2526"/>
                    </a:cubicBezTo>
                    <a:cubicBezTo>
                      <a:pt x="6230" y="2526"/>
                      <a:pt x="2526" y="6230"/>
                      <a:pt x="252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9" name="Group 64">
            <a:extLst>
              <a:ext uri="{FF2B5EF4-FFF2-40B4-BE49-F238E27FC236}">
                <a16:creationId xmlns:a16="http://schemas.microsoft.com/office/drawing/2014/main" id="{060A2FD1-712D-4A54-8F42-30E4207DB3CC}"/>
              </a:ext>
            </a:extLst>
          </p:cNvPr>
          <p:cNvGrpSpPr>
            <a:grpSpLocks/>
          </p:cNvGrpSpPr>
          <p:nvPr/>
        </p:nvGrpSpPr>
        <p:grpSpPr bwMode="auto">
          <a:xfrm>
            <a:off x="4164806" y="5440159"/>
            <a:ext cx="855663" cy="809625"/>
            <a:chOff x="483" y="2047"/>
            <a:chExt cx="539" cy="510"/>
          </a:xfrm>
        </p:grpSpPr>
        <p:sp>
          <p:nvSpPr>
            <p:cNvPr id="420" name="Rectangle 65">
              <a:extLst>
                <a:ext uri="{FF2B5EF4-FFF2-40B4-BE49-F238E27FC236}">
                  <a16:creationId xmlns:a16="http://schemas.microsoft.com/office/drawing/2014/main" id="{43380E66-DC77-43DD-BD05-AF03E0F76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32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1" name="Rectangle 66" descr="横線">
              <a:extLst>
                <a:ext uri="{FF2B5EF4-FFF2-40B4-BE49-F238E27FC236}">
                  <a16:creationId xmlns:a16="http://schemas.microsoft.com/office/drawing/2014/main" id="{2F7CAFE1-B85F-4DAF-9F92-0D1511004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2472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2" name="Rectangle 67" descr="横線">
              <a:extLst>
                <a:ext uri="{FF2B5EF4-FFF2-40B4-BE49-F238E27FC236}">
                  <a16:creationId xmlns:a16="http://schemas.microsoft.com/office/drawing/2014/main" id="{874C498D-5DBE-444A-8AFF-BD01895C9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472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Rectangle 68" descr="横線">
              <a:extLst>
                <a:ext uri="{FF2B5EF4-FFF2-40B4-BE49-F238E27FC236}">
                  <a16:creationId xmlns:a16="http://schemas.microsoft.com/office/drawing/2014/main" id="{4F20829D-1A8C-4F52-BA1E-66E7BF1A0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2047"/>
              <a:ext cx="85" cy="84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24" name="Group 69">
            <a:extLst>
              <a:ext uri="{FF2B5EF4-FFF2-40B4-BE49-F238E27FC236}">
                <a16:creationId xmlns:a16="http://schemas.microsoft.com/office/drawing/2014/main" id="{FC3ABD77-7AD3-4E32-8C1C-8C39C9879A00}"/>
              </a:ext>
            </a:extLst>
          </p:cNvPr>
          <p:cNvGrpSpPr>
            <a:grpSpLocks/>
          </p:cNvGrpSpPr>
          <p:nvPr/>
        </p:nvGrpSpPr>
        <p:grpSpPr bwMode="auto">
          <a:xfrm>
            <a:off x="5109369" y="4601066"/>
            <a:ext cx="811212" cy="855662"/>
            <a:chOff x="1702" y="2047"/>
            <a:chExt cx="511" cy="539"/>
          </a:xfrm>
        </p:grpSpPr>
        <p:sp>
          <p:nvSpPr>
            <p:cNvPr id="425" name="Rectangle 70">
              <a:extLst>
                <a:ext uri="{FF2B5EF4-FFF2-40B4-BE49-F238E27FC236}">
                  <a16:creationId xmlns:a16="http://schemas.microsoft.com/office/drawing/2014/main" id="{A300472D-5E8C-4D95-B7FB-5E8D3F62CD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88" y="2147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6" name="Rectangle 71" descr="縦線">
              <a:extLst>
                <a:ext uri="{FF2B5EF4-FFF2-40B4-BE49-F238E27FC236}">
                  <a16:creationId xmlns:a16="http://schemas.microsoft.com/office/drawing/2014/main" id="{39B9CD21-A8CA-456A-B2CF-910504B770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02" y="2133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7" name="Rectangle 72" descr="縦線">
              <a:extLst>
                <a:ext uri="{FF2B5EF4-FFF2-40B4-BE49-F238E27FC236}">
                  <a16:creationId xmlns:a16="http://schemas.microsoft.com/office/drawing/2014/main" id="{02FEB9BE-E3DD-44FC-BE8E-2656A03525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02" y="2416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8" name="Rectangle 73" descr="縦線">
              <a:extLst>
                <a:ext uri="{FF2B5EF4-FFF2-40B4-BE49-F238E27FC236}">
                  <a16:creationId xmlns:a16="http://schemas.microsoft.com/office/drawing/2014/main" id="{A27BD69E-1D1B-46A9-B931-96D76C05FC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28" y="2275"/>
              <a:ext cx="85" cy="8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29" name="Group 74">
            <a:extLst>
              <a:ext uri="{FF2B5EF4-FFF2-40B4-BE49-F238E27FC236}">
                <a16:creationId xmlns:a16="http://schemas.microsoft.com/office/drawing/2014/main" id="{5401FD34-1761-4F93-97DF-40CA8F256429}"/>
              </a:ext>
            </a:extLst>
          </p:cNvPr>
          <p:cNvGrpSpPr>
            <a:grpSpLocks/>
          </p:cNvGrpSpPr>
          <p:nvPr/>
        </p:nvGrpSpPr>
        <p:grpSpPr bwMode="auto">
          <a:xfrm>
            <a:off x="6009481" y="4601066"/>
            <a:ext cx="811213" cy="855662"/>
            <a:chOff x="2014" y="2018"/>
            <a:chExt cx="511" cy="539"/>
          </a:xfrm>
        </p:grpSpPr>
        <p:sp>
          <p:nvSpPr>
            <p:cNvPr id="430" name="Rectangle 75">
              <a:extLst>
                <a:ext uri="{FF2B5EF4-FFF2-40B4-BE49-F238E27FC236}">
                  <a16:creationId xmlns:a16="http://schemas.microsoft.com/office/drawing/2014/main" id="{3AF20148-5CE9-49A8-AC3A-BEC572EFA9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00" y="2118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1" name="Rectangle 76" descr="縦線">
              <a:extLst>
                <a:ext uri="{FF2B5EF4-FFF2-40B4-BE49-F238E27FC236}">
                  <a16:creationId xmlns:a16="http://schemas.microsoft.com/office/drawing/2014/main" id="{AFBFBEA5-BFB7-4D75-80E1-E6A9F18FC3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14" y="2104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2" name="Rectangle 77" descr="縦線">
              <a:extLst>
                <a:ext uri="{FF2B5EF4-FFF2-40B4-BE49-F238E27FC236}">
                  <a16:creationId xmlns:a16="http://schemas.microsoft.com/office/drawing/2014/main" id="{59F92032-980A-4351-B771-1ACFC9E5AF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14" y="2387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3" name="Rectangle 78" descr="縦線">
              <a:extLst>
                <a:ext uri="{FF2B5EF4-FFF2-40B4-BE49-F238E27FC236}">
                  <a16:creationId xmlns:a16="http://schemas.microsoft.com/office/drawing/2014/main" id="{C688EE73-5D3C-47CC-BA08-577622E75F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40" y="2246"/>
              <a:ext cx="85" cy="8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4" name="Rectangle 79" descr="縦線">
              <a:extLst>
                <a:ext uri="{FF2B5EF4-FFF2-40B4-BE49-F238E27FC236}">
                  <a16:creationId xmlns:a16="http://schemas.microsoft.com/office/drawing/2014/main" id="{7E4BF113-5A1B-4286-9439-87C8A1887A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14" y="2245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35" name="Group 80">
            <a:extLst>
              <a:ext uri="{FF2B5EF4-FFF2-40B4-BE49-F238E27FC236}">
                <a16:creationId xmlns:a16="http://schemas.microsoft.com/office/drawing/2014/main" id="{76E7BDDB-5C3F-47C9-B41D-A531E42745B3}"/>
              </a:ext>
            </a:extLst>
          </p:cNvPr>
          <p:cNvGrpSpPr>
            <a:grpSpLocks/>
          </p:cNvGrpSpPr>
          <p:nvPr/>
        </p:nvGrpSpPr>
        <p:grpSpPr bwMode="auto">
          <a:xfrm>
            <a:off x="4164806" y="4584497"/>
            <a:ext cx="855663" cy="811212"/>
            <a:chOff x="512" y="1706"/>
            <a:chExt cx="539" cy="511"/>
          </a:xfrm>
        </p:grpSpPr>
        <p:sp>
          <p:nvSpPr>
            <p:cNvPr id="436" name="Rectangle 81">
              <a:extLst>
                <a:ext uri="{FF2B5EF4-FFF2-40B4-BE49-F238E27FC236}">
                  <a16:creationId xmlns:a16="http://schemas.microsoft.com/office/drawing/2014/main" id="{CA1B973B-13DA-4849-89FE-E26670EF5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791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7" name="Rectangle 82" descr="横線">
              <a:extLst>
                <a:ext uri="{FF2B5EF4-FFF2-40B4-BE49-F238E27FC236}">
                  <a16:creationId xmlns:a16="http://schemas.microsoft.com/office/drawing/2014/main" id="{82764AD2-0E9C-41A2-9840-D41D4672A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" y="2131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8" name="Rectangle 83" descr="横線">
              <a:extLst>
                <a:ext uri="{FF2B5EF4-FFF2-40B4-BE49-F238E27FC236}">
                  <a16:creationId xmlns:a16="http://schemas.microsoft.com/office/drawing/2014/main" id="{0BC99139-378B-43AA-9B86-C4F98CA76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2131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9" name="Rectangle 84" descr="横線">
              <a:extLst>
                <a:ext uri="{FF2B5EF4-FFF2-40B4-BE49-F238E27FC236}">
                  <a16:creationId xmlns:a16="http://schemas.microsoft.com/office/drawing/2014/main" id="{7A88AD6B-0FD9-44DD-BA85-AF463C006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706"/>
              <a:ext cx="85" cy="84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0" name="Rectangle 85" descr="横線">
              <a:extLst>
                <a:ext uri="{FF2B5EF4-FFF2-40B4-BE49-F238E27FC236}">
                  <a16:creationId xmlns:a16="http://schemas.microsoft.com/office/drawing/2014/main" id="{696D25BA-CA94-4C4B-9B5B-193385824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132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41" name="Group 116">
            <a:extLst>
              <a:ext uri="{FF2B5EF4-FFF2-40B4-BE49-F238E27FC236}">
                <a16:creationId xmlns:a16="http://schemas.microsoft.com/office/drawing/2014/main" id="{D73BCCC7-209E-48F5-9FDB-76D38F598F99}"/>
              </a:ext>
            </a:extLst>
          </p:cNvPr>
          <p:cNvGrpSpPr>
            <a:grpSpLocks/>
          </p:cNvGrpSpPr>
          <p:nvPr/>
        </p:nvGrpSpPr>
        <p:grpSpPr bwMode="auto">
          <a:xfrm>
            <a:off x="563013" y="4735114"/>
            <a:ext cx="1279495" cy="698528"/>
            <a:chOff x="285" y="2018"/>
            <a:chExt cx="1276" cy="511"/>
          </a:xfrm>
        </p:grpSpPr>
        <p:sp>
          <p:nvSpPr>
            <p:cNvPr id="442" name="AutoShape 96">
              <a:extLst>
                <a:ext uri="{FF2B5EF4-FFF2-40B4-BE49-F238E27FC236}">
                  <a16:creationId xmlns:a16="http://schemas.microsoft.com/office/drawing/2014/main" id="{716FB427-D5AA-4DE2-963C-0FAD297B9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75"/>
              <a:ext cx="1276" cy="39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43" name="Group 115">
              <a:extLst>
                <a:ext uri="{FF2B5EF4-FFF2-40B4-BE49-F238E27FC236}">
                  <a16:creationId xmlns:a16="http://schemas.microsoft.com/office/drawing/2014/main" id="{C9FA6C38-87CB-4AAD-A3AB-CC59210127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2" y="2018"/>
              <a:ext cx="482" cy="57"/>
              <a:chOff x="540" y="2018"/>
              <a:chExt cx="482" cy="57"/>
            </a:xfrm>
          </p:grpSpPr>
          <p:sp>
            <p:nvSpPr>
              <p:cNvPr id="458" name="Rectangle 88">
                <a:extLst>
                  <a:ext uri="{FF2B5EF4-FFF2-40B4-BE49-F238E27FC236}">
                    <a16:creationId xmlns:a16="http://schemas.microsoft.com/office/drawing/2014/main" id="{9EB70EC6-C476-4937-BC6F-1293E4FD8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9" name="Rectangle 89">
                <a:extLst>
                  <a:ext uri="{FF2B5EF4-FFF2-40B4-BE49-F238E27FC236}">
                    <a16:creationId xmlns:a16="http://schemas.microsoft.com/office/drawing/2014/main" id="{5B24EFF5-0145-4124-B36B-0E207BD8C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2047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0" name="Rectangle 97">
                <a:extLst>
                  <a:ext uri="{FF2B5EF4-FFF2-40B4-BE49-F238E27FC236}">
                    <a16:creationId xmlns:a16="http://schemas.microsoft.com/office/drawing/2014/main" id="{8B7ABADF-A8A4-486F-9FF3-88647DD2D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1" name="Rectangle 98">
                <a:extLst>
                  <a:ext uri="{FF2B5EF4-FFF2-40B4-BE49-F238E27FC236}">
                    <a16:creationId xmlns:a16="http://schemas.microsoft.com/office/drawing/2014/main" id="{DC29AA7F-FE8E-417A-995D-2A432C5BB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2047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2" name="Rectangle 99">
                <a:extLst>
                  <a:ext uri="{FF2B5EF4-FFF2-40B4-BE49-F238E27FC236}">
                    <a16:creationId xmlns:a16="http://schemas.microsoft.com/office/drawing/2014/main" id="{A1AD3ECE-F33A-4422-BF78-8D4FA2D234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" y="2018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3" name="Rectangle 100">
                <a:extLst>
                  <a:ext uri="{FF2B5EF4-FFF2-40B4-BE49-F238E27FC236}">
                    <a16:creationId xmlns:a16="http://schemas.microsoft.com/office/drawing/2014/main" id="{294913CC-74D9-461F-950F-FFF163C65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" y="2046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44" name="Group 107">
              <a:extLst>
                <a:ext uri="{FF2B5EF4-FFF2-40B4-BE49-F238E27FC236}">
                  <a16:creationId xmlns:a16="http://schemas.microsoft.com/office/drawing/2014/main" id="{B50147F8-AB92-4658-A459-8553125E925D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42" y="2472"/>
              <a:ext cx="482" cy="57"/>
              <a:chOff x="653" y="2131"/>
              <a:chExt cx="482" cy="57"/>
            </a:xfrm>
          </p:grpSpPr>
          <p:sp>
            <p:nvSpPr>
              <p:cNvPr id="452" name="Rectangle 101">
                <a:extLst>
                  <a:ext uri="{FF2B5EF4-FFF2-40B4-BE49-F238E27FC236}">
                    <a16:creationId xmlns:a16="http://schemas.microsoft.com/office/drawing/2014/main" id="{B0FC67D7-B994-49C0-835A-2BF614623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3" name="Rectangle 102">
                <a:extLst>
                  <a:ext uri="{FF2B5EF4-FFF2-40B4-BE49-F238E27FC236}">
                    <a16:creationId xmlns:a16="http://schemas.microsoft.com/office/drawing/2014/main" id="{F32BB844-7904-4D79-9AD7-FECA5F11A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4" name="Rectangle 103">
                <a:extLst>
                  <a:ext uri="{FF2B5EF4-FFF2-40B4-BE49-F238E27FC236}">
                    <a16:creationId xmlns:a16="http://schemas.microsoft.com/office/drawing/2014/main" id="{4A2B7551-45D9-4B55-92BE-4FD1063C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5" name="Rectangle 104">
                <a:extLst>
                  <a:ext uri="{FF2B5EF4-FFF2-40B4-BE49-F238E27FC236}">
                    <a16:creationId xmlns:a16="http://schemas.microsoft.com/office/drawing/2014/main" id="{B4A0836C-A629-4C85-9F38-0B6275BED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6" name="Rectangle 105">
                <a:extLst>
                  <a:ext uri="{FF2B5EF4-FFF2-40B4-BE49-F238E27FC236}">
                    <a16:creationId xmlns:a16="http://schemas.microsoft.com/office/drawing/2014/main" id="{DA6CEE55-7C33-4DB6-BBB2-D4F38BB22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7" name="Rectangle 106">
                <a:extLst>
                  <a:ext uri="{FF2B5EF4-FFF2-40B4-BE49-F238E27FC236}">
                    <a16:creationId xmlns:a16="http://schemas.microsoft.com/office/drawing/2014/main" id="{EBE05D12-FA44-4BD9-9125-E6033B47D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45" name="Group 108">
              <a:extLst>
                <a:ext uri="{FF2B5EF4-FFF2-40B4-BE49-F238E27FC236}">
                  <a16:creationId xmlns:a16="http://schemas.microsoft.com/office/drawing/2014/main" id="{D667B59A-7D48-4C1F-AA7B-06A003AEEDC7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022" y="2472"/>
              <a:ext cx="482" cy="57"/>
              <a:chOff x="653" y="2131"/>
              <a:chExt cx="482" cy="57"/>
            </a:xfrm>
          </p:grpSpPr>
          <p:sp>
            <p:nvSpPr>
              <p:cNvPr id="446" name="Rectangle 109">
                <a:extLst>
                  <a:ext uri="{FF2B5EF4-FFF2-40B4-BE49-F238E27FC236}">
                    <a16:creationId xmlns:a16="http://schemas.microsoft.com/office/drawing/2014/main" id="{324D2C4A-1A10-45D9-B6B5-CBB7A9514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7" name="Rectangle 110">
                <a:extLst>
                  <a:ext uri="{FF2B5EF4-FFF2-40B4-BE49-F238E27FC236}">
                    <a16:creationId xmlns:a16="http://schemas.microsoft.com/office/drawing/2014/main" id="{E24A3EAF-D146-49F7-9013-260A63AD2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8" name="Rectangle 111">
                <a:extLst>
                  <a:ext uri="{FF2B5EF4-FFF2-40B4-BE49-F238E27FC236}">
                    <a16:creationId xmlns:a16="http://schemas.microsoft.com/office/drawing/2014/main" id="{E57B23B6-63F6-4764-97DD-25E104671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9" name="Rectangle 112">
                <a:extLst>
                  <a:ext uri="{FF2B5EF4-FFF2-40B4-BE49-F238E27FC236}">
                    <a16:creationId xmlns:a16="http://schemas.microsoft.com/office/drawing/2014/main" id="{6C60C9BC-EF22-458C-AE99-2A508D114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0" name="Rectangle 113">
                <a:extLst>
                  <a:ext uri="{FF2B5EF4-FFF2-40B4-BE49-F238E27FC236}">
                    <a16:creationId xmlns:a16="http://schemas.microsoft.com/office/drawing/2014/main" id="{61C077E6-0465-4AE3-97B2-A275E9EF3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1" name="Rectangle 114">
                <a:extLst>
                  <a:ext uri="{FF2B5EF4-FFF2-40B4-BE49-F238E27FC236}">
                    <a16:creationId xmlns:a16="http://schemas.microsoft.com/office/drawing/2014/main" id="{33B47D6C-31E2-4FD8-9B5D-F2EF07893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464" name="Group 176">
            <a:extLst>
              <a:ext uri="{FF2B5EF4-FFF2-40B4-BE49-F238E27FC236}">
                <a16:creationId xmlns:a16="http://schemas.microsoft.com/office/drawing/2014/main" id="{B8C0B9A9-6A7B-412C-99EA-39CE5C641209}"/>
              </a:ext>
            </a:extLst>
          </p:cNvPr>
          <p:cNvGrpSpPr>
            <a:grpSpLocks/>
          </p:cNvGrpSpPr>
          <p:nvPr/>
        </p:nvGrpSpPr>
        <p:grpSpPr bwMode="auto">
          <a:xfrm>
            <a:off x="557793" y="5577692"/>
            <a:ext cx="1278128" cy="698528"/>
            <a:chOff x="1447" y="2018"/>
            <a:chExt cx="1106" cy="511"/>
          </a:xfrm>
        </p:grpSpPr>
        <p:sp>
          <p:nvSpPr>
            <p:cNvPr id="465" name="AutoShape 118">
              <a:extLst>
                <a:ext uri="{FF2B5EF4-FFF2-40B4-BE49-F238E27FC236}">
                  <a16:creationId xmlns:a16="http://schemas.microsoft.com/office/drawing/2014/main" id="{943468DB-B79E-4036-A1FE-21D0D3846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075"/>
              <a:ext cx="1106" cy="39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66" name="Group 119">
              <a:extLst>
                <a:ext uri="{FF2B5EF4-FFF2-40B4-BE49-F238E27FC236}">
                  <a16:creationId xmlns:a16="http://schemas.microsoft.com/office/drawing/2014/main" id="{16906977-E311-46EF-BDB3-6161376E16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0" y="2018"/>
              <a:ext cx="276" cy="57"/>
              <a:chOff x="540" y="2018"/>
              <a:chExt cx="482" cy="57"/>
            </a:xfrm>
          </p:grpSpPr>
          <p:sp>
            <p:nvSpPr>
              <p:cNvPr id="488" name="Rectangle 120">
                <a:extLst>
                  <a:ext uri="{FF2B5EF4-FFF2-40B4-BE49-F238E27FC236}">
                    <a16:creationId xmlns:a16="http://schemas.microsoft.com/office/drawing/2014/main" id="{DE97F9C8-E51B-43FF-B094-E7E2EB70E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9" name="Rectangle 121">
                <a:extLst>
                  <a:ext uri="{FF2B5EF4-FFF2-40B4-BE49-F238E27FC236}">
                    <a16:creationId xmlns:a16="http://schemas.microsoft.com/office/drawing/2014/main" id="{8DA60683-A977-42FC-A56B-B783CC4A0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2047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0" name="Rectangle 122">
                <a:extLst>
                  <a:ext uri="{FF2B5EF4-FFF2-40B4-BE49-F238E27FC236}">
                    <a16:creationId xmlns:a16="http://schemas.microsoft.com/office/drawing/2014/main" id="{ED39235E-6A57-4364-98A7-703DB5601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1" name="Rectangle 123">
                <a:extLst>
                  <a:ext uri="{FF2B5EF4-FFF2-40B4-BE49-F238E27FC236}">
                    <a16:creationId xmlns:a16="http://schemas.microsoft.com/office/drawing/2014/main" id="{D3FE41DB-1942-4FC1-83D9-A57AAF6FB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2047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2" name="Rectangle 124">
                <a:extLst>
                  <a:ext uri="{FF2B5EF4-FFF2-40B4-BE49-F238E27FC236}">
                    <a16:creationId xmlns:a16="http://schemas.microsoft.com/office/drawing/2014/main" id="{61A5506B-6C7F-4C82-9D09-D72F100B9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" y="2018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3" name="Rectangle 125">
                <a:extLst>
                  <a:ext uri="{FF2B5EF4-FFF2-40B4-BE49-F238E27FC236}">
                    <a16:creationId xmlns:a16="http://schemas.microsoft.com/office/drawing/2014/main" id="{2D1C1D9D-6502-4597-B2CF-6C1A49FFC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" y="2046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67" name="Group 126">
              <a:extLst>
                <a:ext uri="{FF2B5EF4-FFF2-40B4-BE49-F238E27FC236}">
                  <a16:creationId xmlns:a16="http://schemas.microsoft.com/office/drawing/2014/main" id="{C7893F93-20ED-483E-9722-D961C6FEE5AE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518" y="2472"/>
              <a:ext cx="275" cy="57"/>
              <a:chOff x="653" y="2131"/>
              <a:chExt cx="482" cy="57"/>
            </a:xfrm>
          </p:grpSpPr>
          <p:sp>
            <p:nvSpPr>
              <p:cNvPr id="482" name="Rectangle 127">
                <a:extLst>
                  <a:ext uri="{FF2B5EF4-FFF2-40B4-BE49-F238E27FC236}">
                    <a16:creationId xmlns:a16="http://schemas.microsoft.com/office/drawing/2014/main" id="{A5077BBC-EE92-443C-B756-35192D8F1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3" name="Rectangle 128">
                <a:extLst>
                  <a:ext uri="{FF2B5EF4-FFF2-40B4-BE49-F238E27FC236}">
                    <a16:creationId xmlns:a16="http://schemas.microsoft.com/office/drawing/2014/main" id="{1BD47EE7-1EB5-48CD-8A3C-52FACB8A0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4" name="Rectangle 129">
                <a:extLst>
                  <a:ext uri="{FF2B5EF4-FFF2-40B4-BE49-F238E27FC236}">
                    <a16:creationId xmlns:a16="http://schemas.microsoft.com/office/drawing/2014/main" id="{B675D334-6C60-4FB9-90F6-7DDB41172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5" name="Rectangle 130">
                <a:extLst>
                  <a:ext uri="{FF2B5EF4-FFF2-40B4-BE49-F238E27FC236}">
                    <a16:creationId xmlns:a16="http://schemas.microsoft.com/office/drawing/2014/main" id="{48C86FDF-39B3-4BFB-86E1-2CFB36119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6" name="Rectangle 131">
                <a:extLst>
                  <a:ext uri="{FF2B5EF4-FFF2-40B4-BE49-F238E27FC236}">
                    <a16:creationId xmlns:a16="http://schemas.microsoft.com/office/drawing/2014/main" id="{0FE9D9F6-1598-47B1-A94A-0BFB95EE0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7" name="Rectangle 132">
                <a:extLst>
                  <a:ext uri="{FF2B5EF4-FFF2-40B4-BE49-F238E27FC236}">
                    <a16:creationId xmlns:a16="http://schemas.microsoft.com/office/drawing/2014/main" id="{EFCF2F47-70FF-43F1-BD00-8D8A30E2F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68" name="Group 133">
              <a:extLst>
                <a:ext uri="{FF2B5EF4-FFF2-40B4-BE49-F238E27FC236}">
                  <a16:creationId xmlns:a16="http://schemas.microsoft.com/office/drawing/2014/main" id="{7DE942AF-FCE7-4340-8C19-4F72C8AC30DE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873" y="2472"/>
              <a:ext cx="275" cy="57"/>
              <a:chOff x="653" y="2131"/>
              <a:chExt cx="482" cy="57"/>
            </a:xfrm>
          </p:grpSpPr>
          <p:sp>
            <p:nvSpPr>
              <p:cNvPr id="476" name="Rectangle 134">
                <a:extLst>
                  <a:ext uri="{FF2B5EF4-FFF2-40B4-BE49-F238E27FC236}">
                    <a16:creationId xmlns:a16="http://schemas.microsoft.com/office/drawing/2014/main" id="{391D3058-5116-4A0E-BE93-8A4D2352C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7" name="Rectangle 135">
                <a:extLst>
                  <a:ext uri="{FF2B5EF4-FFF2-40B4-BE49-F238E27FC236}">
                    <a16:creationId xmlns:a16="http://schemas.microsoft.com/office/drawing/2014/main" id="{D5968BAE-EA82-44FA-8E96-0A5DF8C8F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8" name="Rectangle 136">
                <a:extLst>
                  <a:ext uri="{FF2B5EF4-FFF2-40B4-BE49-F238E27FC236}">
                    <a16:creationId xmlns:a16="http://schemas.microsoft.com/office/drawing/2014/main" id="{6E69C8C9-72E9-4136-B162-B705E60F5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9" name="Rectangle 137">
                <a:extLst>
                  <a:ext uri="{FF2B5EF4-FFF2-40B4-BE49-F238E27FC236}">
                    <a16:creationId xmlns:a16="http://schemas.microsoft.com/office/drawing/2014/main" id="{69F46639-3CAF-4F83-9532-70BFD90F9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0" name="Rectangle 138">
                <a:extLst>
                  <a:ext uri="{FF2B5EF4-FFF2-40B4-BE49-F238E27FC236}">
                    <a16:creationId xmlns:a16="http://schemas.microsoft.com/office/drawing/2014/main" id="{D2293F1F-5683-40D2-B844-C3E2461ED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1" name="Rectangle 139">
                <a:extLst>
                  <a:ext uri="{FF2B5EF4-FFF2-40B4-BE49-F238E27FC236}">
                    <a16:creationId xmlns:a16="http://schemas.microsoft.com/office/drawing/2014/main" id="{0C00307D-ACD0-493D-93E5-A9751983C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69" name="Group 140">
              <a:extLst>
                <a:ext uri="{FF2B5EF4-FFF2-40B4-BE49-F238E27FC236}">
                  <a16:creationId xmlns:a16="http://schemas.microsoft.com/office/drawing/2014/main" id="{287FA7CF-78BE-45F1-8C8F-85E620BF6A65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213" y="2472"/>
              <a:ext cx="275" cy="57"/>
              <a:chOff x="653" y="2131"/>
              <a:chExt cx="482" cy="57"/>
            </a:xfrm>
          </p:grpSpPr>
          <p:sp>
            <p:nvSpPr>
              <p:cNvPr id="470" name="Rectangle 141">
                <a:extLst>
                  <a:ext uri="{FF2B5EF4-FFF2-40B4-BE49-F238E27FC236}">
                    <a16:creationId xmlns:a16="http://schemas.microsoft.com/office/drawing/2014/main" id="{D55C1F19-697E-402C-9CE6-9C760C04C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1" name="Rectangle 142">
                <a:extLst>
                  <a:ext uri="{FF2B5EF4-FFF2-40B4-BE49-F238E27FC236}">
                    <a16:creationId xmlns:a16="http://schemas.microsoft.com/office/drawing/2014/main" id="{921CEA7C-5BD5-4B1E-8B2A-C5229946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2" name="Rectangle 143">
                <a:extLst>
                  <a:ext uri="{FF2B5EF4-FFF2-40B4-BE49-F238E27FC236}">
                    <a16:creationId xmlns:a16="http://schemas.microsoft.com/office/drawing/2014/main" id="{B3ED8A7B-D661-467E-BB98-DCB372524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3" name="Rectangle 144">
                <a:extLst>
                  <a:ext uri="{FF2B5EF4-FFF2-40B4-BE49-F238E27FC236}">
                    <a16:creationId xmlns:a16="http://schemas.microsoft.com/office/drawing/2014/main" id="{FB29EB7A-63BB-4951-B0FC-CB2FBED51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4" name="Rectangle 145">
                <a:extLst>
                  <a:ext uri="{FF2B5EF4-FFF2-40B4-BE49-F238E27FC236}">
                    <a16:creationId xmlns:a16="http://schemas.microsoft.com/office/drawing/2014/main" id="{31036560-7613-4CB3-904F-1BD62D7BA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5" name="Rectangle 146">
                <a:extLst>
                  <a:ext uri="{FF2B5EF4-FFF2-40B4-BE49-F238E27FC236}">
                    <a16:creationId xmlns:a16="http://schemas.microsoft.com/office/drawing/2014/main" id="{0E50D66B-1750-41F5-8268-94D93A5C8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494" name="Group 177">
            <a:extLst>
              <a:ext uri="{FF2B5EF4-FFF2-40B4-BE49-F238E27FC236}">
                <a16:creationId xmlns:a16="http://schemas.microsoft.com/office/drawing/2014/main" id="{FA626DE3-37E4-4210-B5D9-03529A102974}"/>
              </a:ext>
            </a:extLst>
          </p:cNvPr>
          <p:cNvGrpSpPr>
            <a:grpSpLocks/>
          </p:cNvGrpSpPr>
          <p:nvPr/>
        </p:nvGrpSpPr>
        <p:grpSpPr bwMode="auto">
          <a:xfrm>
            <a:off x="1770755" y="3932002"/>
            <a:ext cx="736802" cy="736803"/>
            <a:chOff x="2894" y="1961"/>
            <a:chExt cx="539" cy="539"/>
          </a:xfrm>
        </p:grpSpPr>
        <p:sp>
          <p:nvSpPr>
            <p:cNvPr id="495" name="AutoShape 147">
              <a:extLst>
                <a:ext uri="{FF2B5EF4-FFF2-40B4-BE49-F238E27FC236}">
                  <a16:creationId xmlns:a16="http://schemas.microsoft.com/office/drawing/2014/main" id="{12A22D9D-9B70-48B7-ABC9-1F9CC986A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18"/>
              <a:ext cx="426" cy="425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96" name="Group 148">
              <a:extLst>
                <a:ext uri="{FF2B5EF4-FFF2-40B4-BE49-F238E27FC236}">
                  <a16:creationId xmlns:a16="http://schemas.microsoft.com/office/drawing/2014/main" id="{0781318A-EA01-41E6-8683-D2BC74925B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5" y="1961"/>
              <a:ext cx="276" cy="57"/>
              <a:chOff x="540" y="2018"/>
              <a:chExt cx="482" cy="57"/>
            </a:xfrm>
          </p:grpSpPr>
          <p:sp>
            <p:nvSpPr>
              <p:cNvPr id="518" name="Rectangle 149">
                <a:extLst>
                  <a:ext uri="{FF2B5EF4-FFF2-40B4-BE49-F238E27FC236}">
                    <a16:creationId xmlns:a16="http://schemas.microsoft.com/office/drawing/2014/main" id="{DDB3F0CA-3D80-4B7E-976D-DB62D5D66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9" name="Rectangle 150">
                <a:extLst>
                  <a:ext uri="{FF2B5EF4-FFF2-40B4-BE49-F238E27FC236}">
                    <a16:creationId xmlns:a16="http://schemas.microsoft.com/office/drawing/2014/main" id="{45E7D2C4-1769-43A3-B913-09E968044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2047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0" name="Rectangle 151">
                <a:extLst>
                  <a:ext uri="{FF2B5EF4-FFF2-40B4-BE49-F238E27FC236}">
                    <a16:creationId xmlns:a16="http://schemas.microsoft.com/office/drawing/2014/main" id="{EABC926B-7F0B-4276-AE91-E7056D6EA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1" name="Rectangle 152">
                <a:extLst>
                  <a:ext uri="{FF2B5EF4-FFF2-40B4-BE49-F238E27FC236}">
                    <a16:creationId xmlns:a16="http://schemas.microsoft.com/office/drawing/2014/main" id="{A64F1426-B8E2-43E4-8E5A-279CBCD0E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2047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2" name="Rectangle 153">
                <a:extLst>
                  <a:ext uri="{FF2B5EF4-FFF2-40B4-BE49-F238E27FC236}">
                    <a16:creationId xmlns:a16="http://schemas.microsoft.com/office/drawing/2014/main" id="{CB4BF0AD-7B03-4EF7-9FA0-6CB328DDB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" y="2018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3" name="Rectangle 154">
                <a:extLst>
                  <a:ext uri="{FF2B5EF4-FFF2-40B4-BE49-F238E27FC236}">
                    <a16:creationId xmlns:a16="http://schemas.microsoft.com/office/drawing/2014/main" id="{463ED828-CE54-4A94-AE6F-30F0F879B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" y="2046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7" name="Group 155">
              <a:extLst>
                <a:ext uri="{FF2B5EF4-FFF2-40B4-BE49-F238E27FC236}">
                  <a16:creationId xmlns:a16="http://schemas.microsoft.com/office/drawing/2014/main" id="{FE793C73-45C5-43A2-95EC-E4581E9675DA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785" y="2212"/>
              <a:ext cx="275" cy="57"/>
              <a:chOff x="653" y="2131"/>
              <a:chExt cx="482" cy="57"/>
            </a:xfrm>
          </p:grpSpPr>
          <p:sp>
            <p:nvSpPr>
              <p:cNvPr id="512" name="Rectangle 156">
                <a:extLst>
                  <a:ext uri="{FF2B5EF4-FFF2-40B4-BE49-F238E27FC236}">
                    <a16:creationId xmlns:a16="http://schemas.microsoft.com/office/drawing/2014/main" id="{64C0259C-C57F-4320-A673-4A8938F38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3" name="Rectangle 157">
                <a:extLst>
                  <a:ext uri="{FF2B5EF4-FFF2-40B4-BE49-F238E27FC236}">
                    <a16:creationId xmlns:a16="http://schemas.microsoft.com/office/drawing/2014/main" id="{5F2BB4CA-5F4D-4C47-98A2-4F9F71FCC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4" name="Rectangle 158">
                <a:extLst>
                  <a:ext uri="{FF2B5EF4-FFF2-40B4-BE49-F238E27FC236}">
                    <a16:creationId xmlns:a16="http://schemas.microsoft.com/office/drawing/2014/main" id="{D82A2026-FA11-4112-A290-6A28C7891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5" name="Rectangle 159">
                <a:extLst>
                  <a:ext uri="{FF2B5EF4-FFF2-40B4-BE49-F238E27FC236}">
                    <a16:creationId xmlns:a16="http://schemas.microsoft.com/office/drawing/2014/main" id="{C6431805-4757-4BF6-B521-835F8389F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6" name="Rectangle 160">
                <a:extLst>
                  <a:ext uri="{FF2B5EF4-FFF2-40B4-BE49-F238E27FC236}">
                    <a16:creationId xmlns:a16="http://schemas.microsoft.com/office/drawing/2014/main" id="{10FF4AE8-124B-4356-A97F-68310B1EE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7" name="Rectangle 161">
                <a:extLst>
                  <a:ext uri="{FF2B5EF4-FFF2-40B4-BE49-F238E27FC236}">
                    <a16:creationId xmlns:a16="http://schemas.microsoft.com/office/drawing/2014/main" id="{45B42BED-5E59-4727-81B4-732BB209C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8" name="Group 162">
              <a:extLst>
                <a:ext uri="{FF2B5EF4-FFF2-40B4-BE49-F238E27FC236}">
                  <a16:creationId xmlns:a16="http://schemas.microsoft.com/office/drawing/2014/main" id="{76B6D499-2CF8-49CD-B364-15FE76D9ACB1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035" y="2443"/>
              <a:ext cx="275" cy="57"/>
              <a:chOff x="653" y="2131"/>
              <a:chExt cx="482" cy="57"/>
            </a:xfrm>
          </p:grpSpPr>
          <p:sp>
            <p:nvSpPr>
              <p:cNvPr id="506" name="Rectangle 163">
                <a:extLst>
                  <a:ext uri="{FF2B5EF4-FFF2-40B4-BE49-F238E27FC236}">
                    <a16:creationId xmlns:a16="http://schemas.microsoft.com/office/drawing/2014/main" id="{789231B8-6264-4A62-B65E-28A4A9A3B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7" name="Rectangle 164">
                <a:extLst>
                  <a:ext uri="{FF2B5EF4-FFF2-40B4-BE49-F238E27FC236}">
                    <a16:creationId xmlns:a16="http://schemas.microsoft.com/office/drawing/2014/main" id="{D0ABB9FA-E742-411D-9953-C08012123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8" name="Rectangle 165">
                <a:extLst>
                  <a:ext uri="{FF2B5EF4-FFF2-40B4-BE49-F238E27FC236}">
                    <a16:creationId xmlns:a16="http://schemas.microsoft.com/office/drawing/2014/main" id="{86530BBD-3151-470A-9F70-B8998C4A5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9" name="Rectangle 166">
                <a:extLst>
                  <a:ext uri="{FF2B5EF4-FFF2-40B4-BE49-F238E27FC236}">
                    <a16:creationId xmlns:a16="http://schemas.microsoft.com/office/drawing/2014/main" id="{8DCB749D-A0BC-4677-A839-761480044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0" name="Rectangle 167">
                <a:extLst>
                  <a:ext uri="{FF2B5EF4-FFF2-40B4-BE49-F238E27FC236}">
                    <a16:creationId xmlns:a16="http://schemas.microsoft.com/office/drawing/2014/main" id="{6F874BCC-4BBA-4228-B3D6-4ABF14D48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1" name="Rectangle 168">
                <a:extLst>
                  <a:ext uri="{FF2B5EF4-FFF2-40B4-BE49-F238E27FC236}">
                    <a16:creationId xmlns:a16="http://schemas.microsoft.com/office/drawing/2014/main" id="{16398128-2192-4F72-B657-F7BCCA52B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9" name="Group 169">
              <a:extLst>
                <a:ext uri="{FF2B5EF4-FFF2-40B4-BE49-F238E27FC236}">
                  <a16:creationId xmlns:a16="http://schemas.microsoft.com/office/drawing/2014/main" id="{D179C652-0980-435D-9C2A-DB6B1DCDBF7A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267" y="2212"/>
              <a:ext cx="275" cy="57"/>
              <a:chOff x="653" y="2131"/>
              <a:chExt cx="482" cy="57"/>
            </a:xfrm>
          </p:grpSpPr>
          <p:sp>
            <p:nvSpPr>
              <p:cNvPr id="500" name="Rectangle 170">
                <a:extLst>
                  <a:ext uri="{FF2B5EF4-FFF2-40B4-BE49-F238E27FC236}">
                    <a16:creationId xmlns:a16="http://schemas.microsoft.com/office/drawing/2014/main" id="{A1474359-C41C-45C3-9458-B09D44874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1" name="Rectangle 171">
                <a:extLst>
                  <a:ext uri="{FF2B5EF4-FFF2-40B4-BE49-F238E27FC236}">
                    <a16:creationId xmlns:a16="http://schemas.microsoft.com/office/drawing/2014/main" id="{1D31C7EB-4F14-4C40-BF29-7137BC2C3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2" name="Rectangle 172">
                <a:extLst>
                  <a:ext uri="{FF2B5EF4-FFF2-40B4-BE49-F238E27FC236}">
                    <a16:creationId xmlns:a16="http://schemas.microsoft.com/office/drawing/2014/main" id="{62F95D99-67A2-46FC-836F-D55A60DF6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3" name="Rectangle 173">
                <a:extLst>
                  <a:ext uri="{FF2B5EF4-FFF2-40B4-BE49-F238E27FC236}">
                    <a16:creationId xmlns:a16="http://schemas.microsoft.com/office/drawing/2014/main" id="{85F8B2EA-5028-4753-8E75-5296D2504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4" name="Rectangle 174">
                <a:extLst>
                  <a:ext uri="{FF2B5EF4-FFF2-40B4-BE49-F238E27FC236}">
                    <a16:creationId xmlns:a16="http://schemas.microsoft.com/office/drawing/2014/main" id="{FDEA048B-6D6F-4105-817B-EF9E03CD9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5" name="Rectangle 175">
                <a:extLst>
                  <a:ext uri="{FF2B5EF4-FFF2-40B4-BE49-F238E27FC236}">
                    <a16:creationId xmlns:a16="http://schemas.microsoft.com/office/drawing/2014/main" id="{84AE9371-59F8-4E3F-969C-2ACA6A1B0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524" name="Group 205">
            <a:extLst>
              <a:ext uri="{FF2B5EF4-FFF2-40B4-BE49-F238E27FC236}">
                <a16:creationId xmlns:a16="http://schemas.microsoft.com/office/drawing/2014/main" id="{EC22CE78-C2A1-4EF8-AB39-DB99360D63AF}"/>
              </a:ext>
            </a:extLst>
          </p:cNvPr>
          <p:cNvGrpSpPr>
            <a:grpSpLocks/>
          </p:cNvGrpSpPr>
          <p:nvPr/>
        </p:nvGrpSpPr>
        <p:grpSpPr bwMode="auto">
          <a:xfrm>
            <a:off x="5149622" y="5518151"/>
            <a:ext cx="591936" cy="902730"/>
            <a:chOff x="398" y="3067"/>
            <a:chExt cx="539" cy="822"/>
          </a:xfrm>
        </p:grpSpPr>
        <p:sp>
          <p:nvSpPr>
            <p:cNvPr id="525" name="AutoShape 185">
              <a:extLst>
                <a:ext uri="{FF2B5EF4-FFF2-40B4-BE49-F238E27FC236}">
                  <a16:creationId xmlns:a16="http://schemas.microsoft.com/office/drawing/2014/main" id="{A5A37043-255B-4C59-A211-83152897C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3464"/>
              <a:ext cx="57" cy="4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6" name="Freeform 181">
              <a:extLst>
                <a:ext uri="{FF2B5EF4-FFF2-40B4-BE49-F238E27FC236}">
                  <a16:creationId xmlns:a16="http://schemas.microsoft.com/office/drawing/2014/main" id="{B4EDAFF6-AB41-4949-A735-C410CB6B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3606"/>
              <a:ext cx="199" cy="170"/>
            </a:xfrm>
            <a:custGeom>
              <a:avLst/>
              <a:gdLst>
                <a:gd name="T0" fmla="*/ 199 w 199"/>
                <a:gd name="T1" fmla="*/ 85 h 170"/>
                <a:gd name="T2" fmla="*/ 114 w 199"/>
                <a:gd name="T3" fmla="*/ 170 h 170"/>
                <a:gd name="T4" fmla="*/ 57 w 199"/>
                <a:gd name="T5" fmla="*/ 170 h 170"/>
                <a:gd name="T6" fmla="*/ 0 w 199"/>
                <a:gd name="T7" fmla="*/ 28 h 170"/>
                <a:gd name="T8" fmla="*/ 29 w 199"/>
                <a:gd name="T9" fmla="*/ 0 h 170"/>
                <a:gd name="T10" fmla="*/ 86 w 199"/>
                <a:gd name="T11" fmla="*/ 142 h 170"/>
                <a:gd name="T12" fmla="*/ 142 w 199"/>
                <a:gd name="T13" fmla="*/ 85 h 170"/>
                <a:gd name="T14" fmla="*/ 199 w 199"/>
                <a:gd name="T15" fmla="*/ 85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9" h="170">
                  <a:moveTo>
                    <a:pt x="199" y="85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142"/>
                  </a:lnTo>
                  <a:lnTo>
                    <a:pt x="142" y="85"/>
                  </a:lnTo>
                  <a:lnTo>
                    <a:pt x="199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7" name="Oval 182">
              <a:extLst>
                <a:ext uri="{FF2B5EF4-FFF2-40B4-BE49-F238E27FC236}">
                  <a16:creationId xmlns:a16="http://schemas.microsoft.com/office/drawing/2014/main" id="{365F201E-F6E2-4D65-88E8-D3E23B7E44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97" y="3067"/>
              <a:ext cx="340" cy="6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8" name="AutoShape 183">
              <a:extLst>
                <a:ext uri="{FF2B5EF4-FFF2-40B4-BE49-F238E27FC236}">
                  <a16:creationId xmlns:a16="http://schemas.microsoft.com/office/drawing/2014/main" id="{BEC4DCC3-78FF-4105-B00C-B9D2B325DB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398" y="3577"/>
              <a:ext cx="198" cy="56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9" name="Group 204">
            <a:extLst>
              <a:ext uri="{FF2B5EF4-FFF2-40B4-BE49-F238E27FC236}">
                <a16:creationId xmlns:a16="http://schemas.microsoft.com/office/drawing/2014/main" id="{1F0A3EB3-5CE1-42FA-AC05-43DC1CDCB3B5}"/>
              </a:ext>
            </a:extLst>
          </p:cNvPr>
          <p:cNvGrpSpPr>
            <a:grpSpLocks/>
          </p:cNvGrpSpPr>
          <p:nvPr/>
        </p:nvGrpSpPr>
        <p:grpSpPr bwMode="auto">
          <a:xfrm>
            <a:off x="6191747" y="5564188"/>
            <a:ext cx="965328" cy="902730"/>
            <a:chOff x="1489" y="3096"/>
            <a:chExt cx="879" cy="822"/>
          </a:xfrm>
        </p:grpSpPr>
        <p:sp>
          <p:nvSpPr>
            <p:cNvPr id="530" name="AutoShape 191">
              <a:extLst>
                <a:ext uri="{FF2B5EF4-FFF2-40B4-BE49-F238E27FC236}">
                  <a16:creationId xmlns:a16="http://schemas.microsoft.com/office/drawing/2014/main" id="{4DDBDA5B-0BB3-4C6D-84A7-5B235FD9D6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560" y="315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1" name="AutoShape 192">
              <a:extLst>
                <a:ext uri="{FF2B5EF4-FFF2-40B4-BE49-F238E27FC236}">
                  <a16:creationId xmlns:a16="http://schemas.microsoft.com/office/drawing/2014/main" id="{6AF38E10-9305-4EDC-A417-EACCC33E83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660" y="316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2" name="AutoShape 194">
              <a:extLst>
                <a:ext uri="{FF2B5EF4-FFF2-40B4-BE49-F238E27FC236}">
                  <a16:creationId xmlns:a16="http://schemas.microsoft.com/office/drawing/2014/main" id="{A2F2EC2D-6044-4E66-8D8C-A66C9401CE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759" y="316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3" name="AutoShape 195">
              <a:extLst>
                <a:ext uri="{FF2B5EF4-FFF2-40B4-BE49-F238E27FC236}">
                  <a16:creationId xmlns:a16="http://schemas.microsoft.com/office/drawing/2014/main" id="{EB3B219B-4874-4961-B683-5C7545008B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859" y="317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4" name="AutoShape 196">
              <a:extLst>
                <a:ext uri="{FF2B5EF4-FFF2-40B4-BE49-F238E27FC236}">
                  <a16:creationId xmlns:a16="http://schemas.microsoft.com/office/drawing/2014/main" id="{8863D267-7EB5-4883-BE83-06BC1CD054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972" y="3185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5" name="AutoShape 197">
              <a:extLst>
                <a:ext uri="{FF2B5EF4-FFF2-40B4-BE49-F238E27FC236}">
                  <a16:creationId xmlns:a16="http://schemas.microsoft.com/office/drawing/2014/main" id="{97F4D28A-3811-4636-918E-32B455C0D0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072" y="3195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6" name="AutoShape 198">
              <a:extLst>
                <a:ext uri="{FF2B5EF4-FFF2-40B4-BE49-F238E27FC236}">
                  <a16:creationId xmlns:a16="http://schemas.microsoft.com/office/drawing/2014/main" id="{937ADAA7-4328-443E-8F4F-26B67F79FF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170" y="3195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7" name="AutoShape 200">
              <a:extLst>
                <a:ext uri="{FF2B5EF4-FFF2-40B4-BE49-F238E27FC236}">
                  <a16:creationId xmlns:a16="http://schemas.microsoft.com/office/drawing/2014/main" id="{0F0A2DF2-FC7F-47C6-ACF5-C5EB5E14A0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84" y="3294"/>
              <a:ext cx="184" cy="2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8" name="AutoShape 201">
              <a:extLst>
                <a:ext uri="{FF2B5EF4-FFF2-40B4-BE49-F238E27FC236}">
                  <a16:creationId xmlns:a16="http://schemas.microsoft.com/office/drawing/2014/main" id="{B8067750-4C8B-4D9F-B4CA-9BA0C82DA2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100000">
              <a:off x="2192" y="3174"/>
              <a:ext cx="184" cy="2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9" name="AutoShape 202">
              <a:extLst>
                <a:ext uri="{FF2B5EF4-FFF2-40B4-BE49-F238E27FC236}">
                  <a16:creationId xmlns:a16="http://schemas.microsoft.com/office/drawing/2014/main" id="{A08B4A55-C3AA-4551-B876-AA9A0B5C7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237"/>
              <a:ext cx="823" cy="29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0" name="AutoShape 203">
              <a:extLst>
                <a:ext uri="{FF2B5EF4-FFF2-40B4-BE49-F238E27FC236}">
                  <a16:creationId xmlns:a16="http://schemas.microsoft.com/office/drawing/2014/main" id="{94FD83B8-7695-4238-80A3-86FF6700F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237"/>
              <a:ext cx="28" cy="68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0">
            <a:extLst>
              <a:ext uri="{FF2B5EF4-FFF2-40B4-BE49-F238E27FC236}">
                <a16:creationId xmlns:a16="http://schemas.microsoft.com/office/drawing/2014/main" id="{0D0B6722-B90E-4B75-9878-54110AD54149}"/>
              </a:ext>
            </a:extLst>
          </p:cNvPr>
          <p:cNvGrpSpPr>
            <a:grpSpLocks/>
          </p:cNvGrpSpPr>
          <p:nvPr/>
        </p:nvGrpSpPr>
        <p:grpSpPr bwMode="auto">
          <a:xfrm>
            <a:off x="1128713" y="863600"/>
            <a:ext cx="225425" cy="630238"/>
            <a:chOff x="1674" y="1933"/>
            <a:chExt cx="142" cy="397"/>
          </a:xfrm>
        </p:grpSpPr>
        <p:sp>
          <p:nvSpPr>
            <p:cNvPr id="3" name="AutoShape 131">
              <a:extLst>
                <a:ext uri="{FF2B5EF4-FFF2-40B4-BE49-F238E27FC236}">
                  <a16:creationId xmlns:a16="http://schemas.microsoft.com/office/drawing/2014/main" id="{D1952D1E-0AA9-432C-9DD6-D1AE6435A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Rectangle 132">
              <a:extLst>
                <a:ext uri="{FF2B5EF4-FFF2-40B4-BE49-F238E27FC236}">
                  <a16:creationId xmlns:a16="http://schemas.microsoft.com/office/drawing/2014/main" id="{F44C8F14-AC46-4048-8E04-FD100B872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Rectangle 133">
              <a:extLst>
                <a:ext uri="{FF2B5EF4-FFF2-40B4-BE49-F238E27FC236}">
                  <a16:creationId xmlns:a16="http://schemas.microsoft.com/office/drawing/2014/main" id="{FB847AF8-4455-4FA1-8D42-DF9A29A15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Rectangle 134">
              <a:extLst>
                <a:ext uri="{FF2B5EF4-FFF2-40B4-BE49-F238E27FC236}">
                  <a16:creationId xmlns:a16="http://schemas.microsoft.com/office/drawing/2014/main" id="{55209547-CEF9-4C73-A950-85BF6F48A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" name="Group 135">
            <a:extLst>
              <a:ext uri="{FF2B5EF4-FFF2-40B4-BE49-F238E27FC236}">
                <a16:creationId xmlns:a16="http://schemas.microsoft.com/office/drawing/2014/main" id="{4FC7AF88-5848-4DF9-BFE7-A9856074ECC2}"/>
              </a:ext>
            </a:extLst>
          </p:cNvPr>
          <p:cNvGrpSpPr>
            <a:grpSpLocks/>
          </p:cNvGrpSpPr>
          <p:nvPr/>
        </p:nvGrpSpPr>
        <p:grpSpPr bwMode="auto">
          <a:xfrm>
            <a:off x="857250" y="863600"/>
            <a:ext cx="225425" cy="630238"/>
            <a:chOff x="1844" y="1933"/>
            <a:chExt cx="142" cy="397"/>
          </a:xfrm>
        </p:grpSpPr>
        <p:sp>
          <p:nvSpPr>
            <p:cNvPr id="8" name="AutoShape 136">
              <a:extLst>
                <a:ext uri="{FF2B5EF4-FFF2-40B4-BE49-F238E27FC236}">
                  <a16:creationId xmlns:a16="http://schemas.microsoft.com/office/drawing/2014/main" id="{8330D478-3CCA-4782-B4BB-B60197E0A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Rectangle 137">
              <a:extLst>
                <a:ext uri="{FF2B5EF4-FFF2-40B4-BE49-F238E27FC236}">
                  <a16:creationId xmlns:a16="http://schemas.microsoft.com/office/drawing/2014/main" id="{7A5CE349-9B56-44DD-80FC-6847BFAAF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Rectangle 138">
              <a:extLst>
                <a:ext uri="{FF2B5EF4-FFF2-40B4-BE49-F238E27FC236}">
                  <a16:creationId xmlns:a16="http://schemas.microsoft.com/office/drawing/2014/main" id="{DAB4BF06-EECF-4891-93E5-A2128C21F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Rectangle 139">
              <a:extLst>
                <a:ext uri="{FF2B5EF4-FFF2-40B4-BE49-F238E27FC236}">
                  <a16:creationId xmlns:a16="http://schemas.microsoft.com/office/drawing/2014/main" id="{9876C035-A6BE-45FB-84DE-B6851D343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" name="Group 140">
            <a:extLst>
              <a:ext uri="{FF2B5EF4-FFF2-40B4-BE49-F238E27FC236}">
                <a16:creationId xmlns:a16="http://schemas.microsoft.com/office/drawing/2014/main" id="{444F3BE7-483C-4042-B90D-9A59D3B38D97}"/>
              </a:ext>
            </a:extLst>
          </p:cNvPr>
          <p:cNvGrpSpPr>
            <a:grpSpLocks/>
          </p:cNvGrpSpPr>
          <p:nvPr/>
        </p:nvGrpSpPr>
        <p:grpSpPr bwMode="auto">
          <a:xfrm>
            <a:off x="587375" y="863600"/>
            <a:ext cx="225425" cy="630238"/>
            <a:chOff x="2014" y="1933"/>
            <a:chExt cx="142" cy="397"/>
          </a:xfrm>
        </p:grpSpPr>
        <p:sp>
          <p:nvSpPr>
            <p:cNvPr id="13" name="AutoShape 141">
              <a:extLst>
                <a:ext uri="{FF2B5EF4-FFF2-40B4-BE49-F238E27FC236}">
                  <a16:creationId xmlns:a16="http://schemas.microsoft.com/office/drawing/2014/main" id="{DF15CEC8-500A-4E1B-8B5C-5618E4F53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Rectangle 142">
              <a:extLst>
                <a:ext uri="{FF2B5EF4-FFF2-40B4-BE49-F238E27FC236}">
                  <a16:creationId xmlns:a16="http://schemas.microsoft.com/office/drawing/2014/main" id="{0161AF3E-CD66-43ED-9646-DBD17FA42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143">
              <a:extLst>
                <a:ext uri="{FF2B5EF4-FFF2-40B4-BE49-F238E27FC236}">
                  <a16:creationId xmlns:a16="http://schemas.microsoft.com/office/drawing/2014/main" id="{561280E3-69B4-44BE-A1D4-38BC8C914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Rectangle 144">
              <a:extLst>
                <a:ext uri="{FF2B5EF4-FFF2-40B4-BE49-F238E27FC236}">
                  <a16:creationId xmlns:a16="http://schemas.microsoft.com/office/drawing/2014/main" id="{0CDD92C6-40A9-4748-AD8C-812832522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" name="Group 145">
            <a:extLst>
              <a:ext uri="{FF2B5EF4-FFF2-40B4-BE49-F238E27FC236}">
                <a16:creationId xmlns:a16="http://schemas.microsoft.com/office/drawing/2014/main" id="{EBB68AE6-D332-4BD3-B595-350968679F0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127125" y="1763713"/>
            <a:ext cx="225425" cy="630237"/>
            <a:chOff x="1674" y="1933"/>
            <a:chExt cx="142" cy="397"/>
          </a:xfrm>
        </p:grpSpPr>
        <p:sp>
          <p:nvSpPr>
            <p:cNvPr id="18" name="AutoShape 146">
              <a:extLst>
                <a:ext uri="{FF2B5EF4-FFF2-40B4-BE49-F238E27FC236}">
                  <a16:creationId xmlns:a16="http://schemas.microsoft.com/office/drawing/2014/main" id="{7A18754F-DDAD-473D-BED5-4A53D62B5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Rectangle 147">
              <a:extLst>
                <a:ext uri="{FF2B5EF4-FFF2-40B4-BE49-F238E27FC236}">
                  <a16:creationId xmlns:a16="http://schemas.microsoft.com/office/drawing/2014/main" id="{85F9A388-7BE3-4D81-B645-CAC249CA0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Rectangle 148">
              <a:extLst>
                <a:ext uri="{FF2B5EF4-FFF2-40B4-BE49-F238E27FC236}">
                  <a16:creationId xmlns:a16="http://schemas.microsoft.com/office/drawing/2014/main" id="{6D0662F0-F5E1-4FE5-B937-C13078708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Rectangle 149">
              <a:extLst>
                <a:ext uri="{FF2B5EF4-FFF2-40B4-BE49-F238E27FC236}">
                  <a16:creationId xmlns:a16="http://schemas.microsoft.com/office/drawing/2014/main" id="{3B29840A-6485-420B-B2EA-FBA1BC6F7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" name="Group 150">
            <a:extLst>
              <a:ext uri="{FF2B5EF4-FFF2-40B4-BE49-F238E27FC236}">
                <a16:creationId xmlns:a16="http://schemas.microsoft.com/office/drawing/2014/main" id="{C8F720E7-FE7B-4B47-BAD2-FD65FF20152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55663" y="1763713"/>
            <a:ext cx="225425" cy="630237"/>
            <a:chOff x="1844" y="1933"/>
            <a:chExt cx="142" cy="397"/>
          </a:xfrm>
        </p:grpSpPr>
        <p:sp>
          <p:nvSpPr>
            <p:cNvPr id="23" name="AutoShape 151">
              <a:extLst>
                <a:ext uri="{FF2B5EF4-FFF2-40B4-BE49-F238E27FC236}">
                  <a16:creationId xmlns:a16="http://schemas.microsoft.com/office/drawing/2014/main" id="{7CB6742D-DC68-4EAA-8661-0996FB54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Rectangle 152">
              <a:extLst>
                <a:ext uri="{FF2B5EF4-FFF2-40B4-BE49-F238E27FC236}">
                  <a16:creationId xmlns:a16="http://schemas.microsoft.com/office/drawing/2014/main" id="{BB73605E-CBA5-4C3F-A6EC-2DE9D214D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Rectangle 153">
              <a:extLst>
                <a:ext uri="{FF2B5EF4-FFF2-40B4-BE49-F238E27FC236}">
                  <a16:creationId xmlns:a16="http://schemas.microsoft.com/office/drawing/2014/main" id="{3AB80621-374F-4BE4-BF2B-B9AF2B8B2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" name="Rectangle 154">
              <a:extLst>
                <a:ext uri="{FF2B5EF4-FFF2-40B4-BE49-F238E27FC236}">
                  <a16:creationId xmlns:a16="http://schemas.microsoft.com/office/drawing/2014/main" id="{C042A189-68B2-4182-ACAD-77061C315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" name="Group 155">
            <a:extLst>
              <a:ext uri="{FF2B5EF4-FFF2-40B4-BE49-F238E27FC236}">
                <a16:creationId xmlns:a16="http://schemas.microsoft.com/office/drawing/2014/main" id="{F515B079-5A38-4B43-A648-E7D29A2661E7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85788" y="1763713"/>
            <a:ext cx="225425" cy="630237"/>
            <a:chOff x="2014" y="1933"/>
            <a:chExt cx="142" cy="397"/>
          </a:xfrm>
        </p:grpSpPr>
        <p:sp>
          <p:nvSpPr>
            <p:cNvPr id="28" name="AutoShape 156">
              <a:extLst>
                <a:ext uri="{FF2B5EF4-FFF2-40B4-BE49-F238E27FC236}">
                  <a16:creationId xmlns:a16="http://schemas.microsoft.com/office/drawing/2014/main" id="{349253FA-069E-4516-BCFB-27A52922F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Rectangle 157">
              <a:extLst>
                <a:ext uri="{FF2B5EF4-FFF2-40B4-BE49-F238E27FC236}">
                  <a16:creationId xmlns:a16="http://schemas.microsoft.com/office/drawing/2014/main" id="{9B14CD80-78AA-4139-B025-9AC790445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" name="Rectangle 158">
              <a:extLst>
                <a:ext uri="{FF2B5EF4-FFF2-40B4-BE49-F238E27FC236}">
                  <a16:creationId xmlns:a16="http://schemas.microsoft.com/office/drawing/2014/main" id="{FFC69BAB-77D6-44B6-B6FD-563F82393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" name="Rectangle 159">
              <a:extLst>
                <a:ext uri="{FF2B5EF4-FFF2-40B4-BE49-F238E27FC236}">
                  <a16:creationId xmlns:a16="http://schemas.microsoft.com/office/drawing/2014/main" id="{B75AA134-BC7A-4980-9EEC-B9EB1F506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" name="Group 160">
            <a:extLst>
              <a:ext uri="{FF2B5EF4-FFF2-40B4-BE49-F238E27FC236}">
                <a16:creationId xmlns:a16="http://schemas.microsoft.com/office/drawing/2014/main" id="{7823F5E1-6270-409C-A85D-0F2F6DF4894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1520032"/>
            <a:ext cx="225425" cy="630238"/>
            <a:chOff x="1674" y="1933"/>
            <a:chExt cx="142" cy="397"/>
          </a:xfrm>
        </p:grpSpPr>
        <p:sp>
          <p:nvSpPr>
            <p:cNvPr id="33" name="AutoShape 161">
              <a:extLst>
                <a:ext uri="{FF2B5EF4-FFF2-40B4-BE49-F238E27FC236}">
                  <a16:creationId xmlns:a16="http://schemas.microsoft.com/office/drawing/2014/main" id="{54C507DC-7BA5-4704-A903-0306FAC5E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Rectangle 162">
              <a:extLst>
                <a:ext uri="{FF2B5EF4-FFF2-40B4-BE49-F238E27FC236}">
                  <a16:creationId xmlns:a16="http://schemas.microsoft.com/office/drawing/2014/main" id="{6298CFE4-B4B2-454B-8EF5-623F3E055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Rectangle 163">
              <a:extLst>
                <a:ext uri="{FF2B5EF4-FFF2-40B4-BE49-F238E27FC236}">
                  <a16:creationId xmlns:a16="http://schemas.microsoft.com/office/drawing/2014/main" id="{7009E5D2-994D-44D3-8BAA-6F34B46A3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" name="Rectangle 164">
              <a:extLst>
                <a:ext uri="{FF2B5EF4-FFF2-40B4-BE49-F238E27FC236}">
                  <a16:creationId xmlns:a16="http://schemas.microsoft.com/office/drawing/2014/main" id="{4A1FCA99-9766-4C63-8FC2-A064E968D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" name="Group 165">
            <a:extLst>
              <a:ext uri="{FF2B5EF4-FFF2-40B4-BE49-F238E27FC236}">
                <a16:creationId xmlns:a16="http://schemas.microsoft.com/office/drawing/2014/main" id="{2F86A22B-93F9-42C0-8B7A-C0DFB15BADB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1248569"/>
            <a:ext cx="225425" cy="630238"/>
            <a:chOff x="1844" y="1933"/>
            <a:chExt cx="142" cy="397"/>
          </a:xfrm>
        </p:grpSpPr>
        <p:sp>
          <p:nvSpPr>
            <p:cNvPr id="38" name="AutoShape 166">
              <a:extLst>
                <a:ext uri="{FF2B5EF4-FFF2-40B4-BE49-F238E27FC236}">
                  <a16:creationId xmlns:a16="http://schemas.microsoft.com/office/drawing/2014/main" id="{61549454-5723-4DC5-B2F7-0C2EB3F79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" name="Rectangle 167">
              <a:extLst>
                <a:ext uri="{FF2B5EF4-FFF2-40B4-BE49-F238E27FC236}">
                  <a16:creationId xmlns:a16="http://schemas.microsoft.com/office/drawing/2014/main" id="{06F894C7-41C0-419A-BE82-6F786B686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" name="Rectangle 168">
              <a:extLst>
                <a:ext uri="{FF2B5EF4-FFF2-40B4-BE49-F238E27FC236}">
                  <a16:creationId xmlns:a16="http://schemas.microsoft.com/office/drawing/2014/main" id="{AE0C4235-A5FF-4E63-95C6-A7C8C9911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Rectangle 169">
              <a:extLst>
                <a:ext uri="{FF2B5EF4-FFF2-40B4-BE49-F238E27FC236}">
                  <a16:creationId xmlns:a16="http://schemas.microsoft.com/office/drawing/2014/main" id="{F79AD18A-F580-4E79-9D7D-E51F29CE4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2" name="Group 170">
            <a:extLst>
              <a:ext uri="{FF2B5EF4-FFF2-40B4-BE49-F238E27FC236}">
                <a16:creationId xmlns:a16="http://schemas.microsoft.com/office/drawing/2014/main" id="{32B16B05-ED85-4021-8063-9A057ED5563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978694"/>
            <a:ext cx="225425" cy="630238"/>
            <a:chOff x="2014" y="1933"/>
            <a:chExt cx="142" cy="397"/>
          </a:xfrm>
        </p:grpSpPr>
        <p:sp>
          <p:nvSpPr>
            <p:cNvPr id="43" name="AutoShape 171">
              <a:extLst>
                <a:ext uri="{FF2B5EF4-FFF2-40B4-BE49-F238E27FC236}">
                  <a16:creationId xmlns:a16="http://schemas.microsoft.com/office/drawing/2014/main" id="{FAB83DC6-FEDE-41BC-9252-D4FABB4E6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Rectangle 172">
              <a:extLst>
                <a:ext uri="{FF2B5EF4-FFF2-40B4-BE49-F238E27FC236}">
                  <a16:creationId xmlns:a16="http://schemas.microsoft.com/office/drawing/2014/main" id="{8E792718-25C9-4BAE-9C01-C73813944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Rectangle 173">
              <a:extLst>
                <a:ext uri="{FF2B5EF4-FFF2-40B4-BE49-F238E27FC236}">
                  <a16:creationId xmlns:a16="http://schemas.microsoft.com/office/drawing/2014/main" id="{0B66E803-6FEA-41C8-A9F1-CCDE552A3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Rectangle 174">
              <a:extLst>
                <a:ext uri="{FF2B5EF4-FFF2-40B4-BE49-F238E27FC236}">
                  <a16:creationId xmlns:a16="http://schemas.microsoft.com/office/drawing/2014/main" id="{BEBD26D5-B675-4636-88F8-45CDB7FA4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7" name="Group 175">
            <a:extLst>
              <a:ext uri="{FF2B5EF4-FFF2-40B4-BE49-F238E27FC236}">
                <a16:creationId xmlns:a16="http://schemas.microsoft.com/office/drawing/2014/main" id="{220B3834-134D-4992-A3A5-CE80518BFE5E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1518444"/>
            <a:ext cx="225425" cy="630237"/>
            <a:chOff x="1674" y="1933"/>
            <a:chExt cx="142" cy="397"/>
          </a:xfrm>
        </p:grpSpPr>
        <p:sp>
          <p:nvSpPr>
            <p:cNvPr id="48" name="AutoShape 176">
              <a:extLst>
                <a:ext uri="{FF2B5EF4-FFF2-40B4-BE49-F238E27FC236}">
                  <a16:creationId xmlns:a16="http://schemas.microsoft.com/office/drawing/2014/main" id="{BEB55F4C-5770-4F1D-8196-D7921C5E4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Rectangle 177">
              <a:extLst>
                <a:ext uri="{FF2B5EF4-FFF2-40B4-BE49-F238E27FC236}">
                  <a16:creationId xmlns:a16="http://schemas.microsoft.com/office/drawing/2014/main" id="{7BA9C87A-4322-4545-ACD1-919FE374C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Rectangle 178">
              <a:extLst>
                <a:ext uri="{FF2B5EF4-FFF2-40B4-BE49-F238E27FC236}">
                  <a16:creationId xmlns:a16="http://schemas.microsoft.com/office/drawing/2014/main" id="{DA270D34-A4ED-4131-84F4-D5E26D8A7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Rectangle 179">
              <a:extLst>
                <a:ext uri="{FF2B5EF4-FFF2-40B4-BE49-F238E27FC236}">
                  <a16:creationId xmlns:a16="http://schemas.microsoft.com/office/drawing/2014/main" id="{40FF1882-B447-44BB-9A50-ED3D2C686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" name="Group 180">
            <a:extLst>
              <a:ext uri="{FF2B5EF4-FFF2-40B4-BE49-F238E27FC236}">
                <a16:creationId xmlns:a16="http://schemas.microsoft.com/office/drawing/2014/main" id="{7271670A-55F8-4F20-99DF-C53CF506783A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1246982"/>
            <a:ext cx="225425" cy="630237"/>
            <a:chOff x="1844" y="1933"/>
            <a:chExt cx="142" cy="397"/>
          </a:xfrm>
        </p:grpSpPr>
        <p:sp>
          <p:nvSpPr>
            <p:cNvPr id="53" name="AutoShape 181">
              <a:extLst>
                <a:ext uri="{FF2B5EF4-FFF2-40B4-BE49-F238E27FC236}">
                  <a16:creationId xmlns:a16="http://schemas.microsoft.com/office/drawing/2014/main" id="{8AD98BFB-D4FF-43FD-B645-183909B70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Rectangle 182">
              <a:extLst>
                <a:ext uri="{FF2B5EF4-FFF2-40B4-BE49-F238E27FC236}">
                  <a16:creationId xmlns:a16="http://schemas.microsoft.com/office/drawing/2014/main" id="{D008247F-3497-4A14-AE19-038083BED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Rectangle 183">
              <a:extLst>
                <a:ext uri="{FF2B5EF4-FFF2-40B4-BE49-F238E27FC236}">
                  <a16:creationId xmlns:a16="http://schemas.microsoft.com/office/drawing/2014/main" id="{4042231A-43E3-4DEE-BFAA-FF508B4FB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Rectangle 184">
              <a:extLst>
                <a:ext uri="{FF2B5EF4-FFF2-40B4-BE49-F238E27FC236}">
                  <a16:creationId xmlns:a16="http://schemas.microsoft.com/office/drawing/2014/main" id="{14553E4E-4515-40BA-AB50-B7C1672E3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50000">
                  <a:srgbClr val="FFFFFF"/>
                </a:gs>
                <a:gs pos="100000">
                  <a:srgbClr val="F8F8F8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7" name="Group 185">
            <a:extLst>
              <a:ext uri="{FF2B5EF4-FFF2-40B4-BE49-F238E27FC236}">
                <a16:creationId xmlns:a16="http://schemas.microsoft.com/office/drawing/2014/main" id="{8CFBD701-8CD3-4E74-B46E-00560BB0488C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977107"/>
            <a:ext cx="225425" cy="630237"/>
            <a:chOff x="2014" y="1933"/>
            <a:chExt cx="142" cy="397"/>
          </a:xfrm>
        </p:grpSpPr>
        <p:sp>
          <p:nvSpPr>
            <p:cNvPr id="58" name="AutoShape 186">
              <a:extLst>
                <a:ext uri="{FF2B5EF4-FFF2-40B4-BE49-F238E27FC236}">
                  <a16:creationId xmlns:a16="http://schemas.microsoft.com/office/drawing/2014/main" id="{5F9A5C7F-183D-41B2-A0CD-E8EA23471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Rectangle 187">
              <a:extLst>
                <a:ext uri="{FF2B5EF4-FFF2-40B4-BE49-F238E27FC236}">
                  <a16:creationId xmlns:a16="http://schemas.microsoft.com/office/drawing/2014/main" id="{66FA006C-A6D6-4778-9042-F1672BC1A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88">
              <a:extLst>
                <a:ext uri="{FF2B5EF4-FFF2-40B4-BE49-F238E27FC236}">
                  <a16:creationId xmlns:a16="http://schemas.microsoft.com/office/drawing/2014/main" id="{576EC747-2E75-401A-898B-335D400E5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075"/>
              <a:ext cx="142" cy="199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Rectangle 189">
              <a:extLst>
                <a:ext uri="{FF2B5EF4-FFF2-40B4-BE49-F238E27FC236}">
                  <a16:creationId xmlns:a16="http://schemas.microsoft.com/office/drawing/2014/main" id="{C6017550-764D-41DD-A58D-E7CA2D4E8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4"/>
              <a:ext cx="85" cy="56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2" name="Group 191">
            <a:extLst>
              <a:ext uri="{FF2B5EF4-FFF2-40B4-BE49-F238E27FC236}">
                <a16:creationId xmlns:a16="http://schemas.microsoft.com/office/drawing/2014/main" id="{AF87E573-96ED-47DF-8739-7DF699EC9266}"/>
              </a:ext>
            </a:extLst>
          </p:cNvPr>
          <p:cNvGrpSpPr>
            <a:grpSpLocks/>
          </p:cNvGrpSpPr>
          <p:nvPr/>
        </p:nvGrpSpPr>
        <p:grpSpPr bwMode="auto">
          <a:xfrm>
            <a:off x="6618288" y="908050"/>
            <a:ext cx="404812" cy="674688"/>
            <a:chOff x="1334" y="1933"/>
            <a:chExt cx="255" cy="425"/>
          </a:xfrm>
        </p:grpSpPr>
        <p:sp>
          <p:nvSpPr>
            <p:cNvPr id="63" name="Rectangle 192">
              <a:extLst>
                <a:ext uri="{FF2B5EF4-FFF2-40B4-BE49-F238E27FC236}">
                  <a16:creationId xmlns:a16="http://schemas.microsoft.com/office/drawing/2014/main" id="{37E6B1A5-1B04-4BD5-9A8E-E66024002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Rectangle 193">
              <a:extLst>
                <a:ext uri="{FF2B5EF4-FFF2-40B4-BE49-F238E27FC236}">
                  <a16:creationId xmlns:a16="http://schemas.microsoft.com/office/drawing/2014/main" id="{11413534-075E-4BFD-9A4E-727639506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Rectangle 194">
              <a:extLst>
                <a:ext uri="{FF2B5EF4-FFF2-40B4-BE49-F238E27FC236}">
                  <a16:creationId xmlns:a16="http://schemas.microsoft.com/office/drawing/2014/main" id="{FEEC08BE-FA2A-412F-B60D-30F3A77F0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Freeform 195">
              <a:extLst>
                <a:ext uri="{FF2B5EF4-FFF2-40B4-BE49-F238E27FC236}">
                  <a16:creationId xmlns:a16="http://schemas.microsoft.com/office/drawing/2014/main" id="{6EF5967C-4582-4B5B-9864-A0E66E48C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" name="Group 196">
            <a:extLst>
              <a:ext uri="{FF2B5EF4-FFF2-40B4-BE49-F238E27FC236}">
                <a16:creationId xmlns:a16="http://schemas.microsoft.com/office/drawing/2014/main" id="{52E6A720-3B26-4ABD-8D92-9185E08B22E4}"/>
              </a:ext>
            </a:extLst>
          </p:cNvPr>
          <p:cNvGrpSpPr>
            <a:grpSpLocks/>
          </p:cNvGrpSpPr>
          <p:nvPr/>
        </p:nvGrpSpPr>
        <p:grpSpPr bwMode="auto">
          <a:xfrm>
            <a:off x="4727575" y="863600"/>
            <a:ext cx="404813" cy="719138"/>
            <a:chOff x="1022" y="1905"/>
            <a:chExt cx="255" cy="453"/>
          </a:xfrm>
        </p:grpSpPr>
        <p:sp>
          <p:nvSpPr>
            <p:cNvPr id="68" name="Rectangle 197">
              <a:extLst>
                <a:ext uri="{FF2B5EF4-FFF2-40B4-BE49-F238E27FC236}">
                  <a16:creationId xmlns:a16="http://schemas.microsoft.com/office/drawing/2014/main" id="{F11A263B-225D-4C98-B85E-D65DCC9EC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Rectangle 198">
              <a:extLst>
                <a:ext uri="{FF2B5EF4-FFF2-40B4-BE49-F238E27FC236}">
                  <a16:creationId xmlns:a16="http://schemas.microsoft.com/office/drawing/2014/main" id="{79E1352A-120C-4178-84E5-A093B1EA3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Rectangle 199">
              <a:extLst>
                <a:ext uri="{FF2B5EF4-FFF2-40B4-BE49-F238E27FC236}">
                  <a16:creationId xmlns:a16="http://schemas.microsoft.com/office/drawing/2014/main" id="{4743E897-BA57-4F5F-8C9E-29BB62BBD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AutoShape 200">
              <a:extLst>
                <a:ext uri="{FF2B5EF4-FFF2-40B4-BE49-F238E27FC236}">
                  <a16:creationId xmlns:a16="http://schemas.microsoft.com/office/drawing/2014/main" id="{53ECF878-A38F-41F9-AE41-3D0AD2AD6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Freeform 201">
              <a:extLst>
                <a:ext uri="{FF2B5EF4-FFF2-40B4-BE49-F238E27FC236}">
                  <a16:creationId xmlns:a16="http://schemas.microsoft.com/office/drawing/2014/main" id="{9B86EC8E-BA64-4333-846C-AF367BC50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3" name="Group 202">
            <a:extLst>
              <a:ext uri="{FF2B5EF4-FFF2-40B4-BE49-F238E27FC236}">
                <a16:creationId xmlns:a16="http://schemas.microsoft.com/office/drawing/2014/main" id="{5358061A-DD94-482D-9D8F-43C7A7EE2601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1314450"/>
            <a:ext cx="676275" cy="719138"/>
            <a:chOff x="483" y="2047"/>
            <a:chExt cx="426" cy="453"/>
          </a:xfrm>
        </p:grpSpPr>
        <p:sp>
          <p:nvSpPr>
            <p:cNvPr id="74" name="AutoShape 203">
              <a:extLst>
                <a:ext uri="{FF2B5EF4-FFF2-40B4-BE49-F238E27FC236}">
                  <a16:creationId xmlns:a16="http://schemas.microsoft.com/office/drawing/2014/main" id="{DF39F15A-ED01-4545-9BDA-5019C82B5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" name="Rectangle 204">
              <a:extLst>
                <a:ext uri="{FF2B5EF4-FFF2-40B4-BE49-F238E27FC236}">
                  <a16:creationId xmlns:a16="http://schemas.microsoft.com/office/drawing/2014/main" id="{2A22B5F4-6F46-4ADB-B842-C87160AC9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" name="Rectangle 205">
              <a:extLst>
                <a:ext uri="{FF2B5EF4-FFF2-40B4-BE49-F238E27FC236}">
                  <a16:creationId xmlns:a16="http://schemas.microsoft.com/office/drawing/2014/main" id="{3BFB2F7D-C113-4045-8228-C68D72F4A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Oval 206">
              <a:extLst>
                <a:ext uri="{FF2B5EF4-FFF2-40B4-BE49-F238E27FC236}">
                  <a16:creationId xmlns:a16="http://schemas.microsoft.com/office/drawing/2014/main" id="{0B7395C1-EE86-4678-A575-269DD9ECF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8" name="Group 207">
            <a:extLst>
              <a:ext uri="{FF2B5EF4-FFF2-40B4-BE49-F238E27FC236}">
                <a16:creationId xmlns:a16="http://schemas.microsoft.com/office/drawing/2014/main" id="{12524CC2-A531-47EA-8287-9A03187D5F8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23325" y="1314450"/>
            <a:ext cx="676275" cy="719138"/>
            <a:chOff x="483" y="2047"/>
            <a:chExt cx="426" cy="453"/>
          </a:xfrm>
        </p:grpSpPr>
        <p:sp>
          <p:nvSpPr>
            <p:cNvPr id="79" name="AutoShape 208">
              <a:extLst>
                <a:ext uri="{FF2B5EF4-FFF2-40B4-BE49-F238E27FC236}">
                  <a16:creationId xmlns:a16="http://schemas.microsoft.com/office/drawing/2014/main" id="{6CFFF5ED-22FF-4552-B1B4-D7285BA95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Rectangle 209">
              <a:extLst>
                <a:ext uri="{FF2B5EF4-FFF2-40B4-BE49-F238E27FC236}">
                  <a16:creationId xmlns:a16="http://schemas.microsoft.com/office/drawing/2014/main" id="{7D1A04C9-B01B-4E43-BF59-3CCFC4B98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Rectangle 210">
              <a:extLst>
                <a:ext uri="{FF2B5EF4-FFF2-40B4-BE49-F238E27FC236}">
                  <a16:creationId xmlns:a16="http://schemas.microsoft.com/office/drawing/2014/main" id="{C156DC48-029B-47E0-AF35-45E4C16A3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Oval 211">
              <a:extLst>
                <a:ext uri="{FF2B5EF4-FFF2-40B4-BE49-F238E27FC236}">
                  <a16:creationId xmlns:a16="http://schemas.microsoft.com/office/drawing/2014/main" id="{FFE8A2B6-4671-442E-99BD-61FB08F1F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3" name="Group 212">
            <a:extLst>
              <a:ext uri="{FF2B5EF4-FFF2-40B4-BE49-F238E27FC236}">
                <a16:creationId xmlns:a16="http://schemas.microsoft.com/office/drawing/2014/main" id="{1909AA4E-BEBE-40CD-B3B9-E5F0E1F9CD76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8395494" y="1967707"/>
            <a:ext cx="676275" cy="719137"/>
            <a:chOff x="483" y="2047"/>
            <a:chExt cx="426" cy="453"/>
          </a:xfrm>
        </p:grpSpPr>
        <p:sp>
          <p:nvSpPr>
            <p:cNvPr id="84" name="AutoShape 213">
              <a:extLst>
                <a:ext uri="{FF2B5EF4-FFF2-40B4-BE49-F238E27FC236}">
                  <a16:creationId xmlns:a16="http://schemas.microsoft.com/office/drawing/2014/main" id="{1D28B9D0-A6D1-42B7-A0EA-1ADBAB83B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Rectangle 214">
              <a:extLst>
                <a:ext uri="{FF2B5EF4-FFF2-40B4-BE49-F238E27FC236}">
                  <a16:creationId xmlns:a16="http://schemas.microsoft.com/office/drawing/2014/main" id="{737574E7-266D-4E7B-B862-3F16F4FB5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Rectangle 215">
              <a:extLst>
                <a:ext uri="{FF2B5EF4-FFF2-40B4-BE49-F238E27FC236}">
                  <a16:creationId xmlns:a16="http://schemas.microsoft.com/office/drawing/2014/main" id="{7BBF2B85-243B-490C-A857-3989B4A39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Oval 216">
              <a:extLst>
                <a:ext uri="{FF2B5EF4-FFF2-40B4-BE49-F238E27FC236}">
                  <a16:creationId xmlns:a16="http://schemas.microsoft.com/office/drawing/2014/main" id="{2ED39F9B-B4C8-490A-8142-3AF81B046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88" name="Group 217">
            <a:extLst>
              <a:ext uri="{FF2B5EF4-FFF2-40B4-BE49-F238E27FC236}">
                <a16:creationId xmlns:a16="http://schemas.microsoft.com/office/drawing/2014/main" id="{5447E940-4B53-42EC-82DC-FE80DA596F1D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8349456" y="572294"/>
            <a:ext cx="676275" cy="719138"/>
            <a:chOff x="483" y="2047"/>
            <a:chExt cx="426" cy="453"/>
          </a:xfrm>
        </p:grpSpPr>
        <p:sp>
          <p:nvSpPr>
            <p:cNvPr id="89" name="AutoShape 218">
              <a:extLst>
                <a:ext uri="{FF2B5EF4-FFF2-40B4-BE49-F238E27FC236}">
                  <a16:creationId xmlns:a16="http://schemas.microsoft.com/office/drawing/2014/main" id="{065508CF-94EA-4ADA-A1C8-7EBAED6C5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312" cy="396"/>
            </a:xfrm>
            <a:prstGeom prst="roundRect">
              <a:avLst>
                <a:gd name="adj" fmla="val 7940"/>
              </a:avLst>
            </a:prstGeom>
            <a:solidFill>
              <a:srgbClr val="3333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Rectangle 219">
              <a:extLst>
                <a:ext uri="{FF2B5EF4-FFF2-40B4-BE49-F238E27FC236}">
                  <a16:creationId xmlns:a16="http://schemas.microsoft.com/office/drawing/2014/main" id="{12626DED-A5AE-4473-ABC7-59467E195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443"/>
              <a:ext cx="56" cy="57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Rectangle 220">
              <a:extLst>
                <a:ext uri="{FF2B5EF4-FFF2-40B4-BE49-F238E27FC236}">
                  <a16:creationId xmlns:a16="http://schemas.microsoft.com/office/drawing/2014/main" id="{8495A5F4-49EE-4971-9FD9-DAFFC77D7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03"/>
              <a:ext cx="114" cy="5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Oval 221">
              <a:extLst>
                <a:ext uri="{FF2B5EF4-FFF2-40B4-BE49-F238E27FC236}">
                  <a16:creationId xmlns:a16="http://schemas.microsoft.com/office/drawing/2014/main" id="{5446E5DF-4910-4C1D-8BC4-D17103710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17"/>
              <a:ext cx="28" cy="28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93" name="Group 222">
            <a:extLst>
              <a:ext uri="{FF2B5EF4-FFF2-40B4-BE49-F238E27FC236}">
                <a16:creationId xmlns:a16="http://schemas.microsoft.com/office/drawing/2014/main" id="{93DCBDB4-0E44-4D72-B407-9D10D3FDDD2A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618288" y="1808163"/>
            <a:ext cx="404812" cy="674687"/>
            <a:chOff x="1334" y="1933"/>
            <a:chExt cx="255" cy="425"/>
          </a:xfrm>
        </p:grpSpPr>
        <p:sp>
          <p:nvSpPr>
            <p:cNvPr id="94" name="Rectangle 223">
              <a:extLst>
                <a:ext uri="{FF2B5EF4-FFF2-40B4-BE49-F238E27FC236}">
                  <a16:creationId xmlns:a16="http://schemas.microsoft.com/office/drawing/2014/main" id="{BC9C5183-0907-4F5A-995D-6110EFFEF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Rectangle 224">
              <a:extLst>
                <a:ext uri="{FF2B5EF4-FFF2-40B4-BE49-F238E27FC236}">
                  <a16:creationId xmlns:a16="http://schemas.microsoft.com/office/drawing/2014/main" id="{1CCCA9E5-4CD6-4962-B166-3EEADAB52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Rectangle 225">
              <a:extLst>
                <a:ext uri="{FF2B5EF4-FFF2-40B4-BE49-F238E27FC236}">
                  <a16:creationId xmlns:a16="http://schemas.microsoft.com/office/drawing/2014/main" id="{8D364D9C-B4DB-4A3B-B33F-B66521CDC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Freeform 226">
              <a:extLst>
                <a:ext uri="{FF2B5EF4-FFF2-40B4-BE49-F238E27FC236}">
                  <a16:creationId xmlns:a16="http://schemas.microsoft.com/office/drawing/2014/main" id="{E6EF082C-8381-4408-9D24-1E4879D5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8" name="Group 227">
            <a:extLst>
              <a:ext uri="{FF2B5EF4-FFF2-40B4-BE49-F238E27FC236}">
                <a16:creationId xmlns:a16="http://schemas.microsoft.com/office/drawing/2014/main" id="{D821E560-275A-4F70-9747-B18E53A0D1E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727575" y="1719263"/>
            <a:ext cx="404813" cy="719137"/>
            <a:chOff x="1022" y="1905"/>
            <a:chExt cx="255" cy="453"/>
          </a:xfrm>
        </p:grpSpPr>
        <p:sp>
          <p:nvSpPr>
            <p:cNvPr id="99" name="Rectangle 228">
              <a:extLst>
                <a:ext uri="{FF2B5EF4-FFF2-40B4-BE49-F238E27FC236}">
                  <a16:creationId xmlns:a16="http://schemas.microsoft.com/office/drawing/2014/main" id="{2BA50AF8-AA1A-42FF-8EEB-DC3621172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Rectangle 229">
              <a:extLst>
                <a:ext uri="{FF2B5EF4-FFF2-40B4-BE49-F238E27FC236}">
                  <a16:creationId xmlns:a16="http://schemas.microsoft.com/office/drawing/2014/main" id="{C13B5C3F-2AEB-4ECA-B206-C5EC107E2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Rectangle 230">
              <a:extLst>
                <a:ext uri="{FF2B5EF4-FFF2-40B4-BE49-F238E27FC236}">
                  <a16:creationId xmlns:a16="http://schemas.microsoft.com/office/drawing/2014/main" id="{4EF24609-D7F5-43A1-8890-32E65AAC9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AutoShape 231">
              <a:extLst>
                <a:ext uri="{FF2B5EF4-FFF2-40B4-BE49-F238E27FC236}">
                  <a16:creationId xmlns:a16="http://schemas.microsoft.com/office/drawing/2014/main" id="{8A419E33-0090-4C27-8F70-514ACE34D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Freeform 232">
              <a:extLst>
                <a:ext uri="{FF2B5EF4-FFF2-40B4-BE49-F238E27FC236}">
                  <a16:creationId xmlns:a16="http://schemas.microsoft.com/office/drawing/2014/main" id="{76F2FCAE-1BB8-422A-9EEB-00EF249D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" name="Group 233">
            <a:extLst>
              <a:ext uri="{FF2B5EF4-FFF2-40B4-BE49-F238E27FC236}">
                <a16:creationId xmlns:a16="http://schemas.microsoft.com/office/drawing/2014/main" id="{1D2FC614-F6D8-4ACD-93A1-3C2A45E1306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7113588" y="1358900"/>
            <a:ext cx="404812" cy="674688"/>
            <a:chOff x="1334" y="1933"/>
            <a:chExt cx="255" cy="425"/>
          </a:xfrm>
        </p:grpSpPr>
        <p:sp>
          <p:nvSpPr>
            <p:cNvPr id="105" name="Rectangle 234">
              <a:extLst>
                <a:ext uri="{FF2B5EF4-FFF2-40B4-BE49-F238E27FC236}">
                  <a16:creationId xmlns:a16="http://schemas.microsoft.com/office/drawing/2014/main" id="{3E5B8786-D891-4B6A-B34C-E80321B68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Rectangle 235">
              <a:extLst>
                <a:ext uri="{FF2B5EF4-FFF2-40B4-BE49-F238E27FC236}">
                  <a16:creationId xmlns:a16="http://schemas.microsoft.com/office/drawing/2014/main" id="{5A33F389-3F7F-424D-9E88-937C65799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" name="Rectangle 236">
              <a:extLst>
                <a:ext uri="{FF2B5EF4-FFF2-40B4-BE49-F238E27FC236}">
                  <a16:creationId xmlns:a16="http://schemas.microsoft.com/office/drawing/2014/main" id="{DABB0423-2B14-4A68-BD60-B107035B1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Freeform 237">
              <a:extLst>
                <a:ext uri="{FF2B5EF4-FFF2-40B4-BE49-F238E27FC236}">
                  <a16:creationId xmlns:a16="http://schemas.microsoft.com/office/drawing/2014/main" id="{08B3F1C4-2F4F-476C-BDF9-643ABD10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" name="Group 238">
            <a:extLst>
              <a:ext uri="{FF2B5EF4-FFF2-40B4-BE49-F238E27FC236}">
                <a16:creationId xmlns:a16="http://schemas.microsoft.com/office/drawing/2014/main" id="{5E3F48C8-9B32-4735-BC1B-98ADD5702BF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289551" y="1292225"/>
            <a:ext cx="404812" cy="719137"/>
            <a:chOff x="1022" y="1905"/>
            <a:chExt cx="255" cy="453"/>
          </a:xfrm>
        </p:grpSpPr>
        <p:sp>
          <p:nvSpPr>
            <p:cNvPr id="110" name="Rectangle 239">
              <a:extLst>
                <a:ext uri="{FF2B5EF4-FFF2-40B4-BE49-F238E27FC236}">
                  <a16:creationId xmlns:a16="http://schemas.microsoft.com/office/drawing/2014/main" id="{92497659-A7AE-4DD1-8BFD-84FACC94C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Rectangle 240">
              <a:extLst>
                <a:ext uri="{FF2B5EF4-FFF2-40B4-BE49-F238E27FC236}">
                  <a16:creationId xmlns:a16="http://schemas.microsoft.com/office/drawing/2014/main" id="{EAB433EB-CE00-4C82-B580-B0D21781C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Rectangle 241">
              <a:extLst>
                <a:ext uri="{FF2B5EF4-FFF2-40B4-BE49-F238E27FC236}">
                  <a16:creationId xmlns:a16="http://schemas.microsoft.com/office/drawing/2014/main" id="{DC7D3FEE-8069-45EA-90AE-D7F1D3198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AutoShape 242">
              <a:extLst>
                <a:ext uri="{FF2B5EF4-FFF2-40B4-BE49-F238E27FC236}">
                  <a16:creationId xmlns:a16="http://schemas.microsoft.com/office/drawing/2014/main" id="{74A65FCC-04CA-41AF-BEB2-846B5D65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Freeform 243">
              <a:extLst>
                <a:ext uri="{FF2B5EF4-FFF2-40B4-BE49-F238E27FC236}">
                  <a16:creationId xmlns:a16="http://schemas.microsoft.com/office/drawing/2014/main" id="{695F6634-CB27-4817-85E1-3081B095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5" name="Group 244">
            <a:extLst>
              <a:ext uri="{FF2B5EF4-FFF2-40B4-BE49-F238E27FC236}">
                <a16:creationId xmlns:a16="http://schemas.microsoft.com/office/drawing/2014/main" id="{402E9B07-BC26-4BC8-8863-7D7C6D8B9F47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122988" y="1358900"/>
            <a:ext cx="404812" cy="674688"/>
            <a:chOff x="1334" y="1933"/>
            <a:chExt cx="255" cy="425"/>
          </a:xfrm>
        </p:grpSpPr>
        <p:sp>
          <p:nvSpPr>
            <p:cNvPr id="116" name="Rectangle 245">
              <a:extLst>
                <a:ext uri="{FF2B5EF4-FFF2-40B4-BE49-F238E27FC236}">
                  <a16:creationId xmlns:a16="http://schemas.microsoft.com/office/drawing/2014/main" id="{B832E760-4F0E-4CDA-80AF-EB361D88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Rectangle 246">
              <a:extLst>
                <a:ext uri="{FF2B5EF4-FFF2-40B4-BE49-F238E27FC236}">
                  <a16:creationId xmlns:a16="http://schemas.microsoft.com/office/drawing/2014/main" id="{094F5E1C-638A-4C97-937A-20DAB8FFD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" name="Rectangle 247">
              <a:extLst>
                <a:ext uri="{FF2B5EF4-FFF2-40B4-BE49-F238E27FC236}">
                  <a16:creationId xmlns:a16="http://schemas.microsoft.com/office/drawing/2014/main" id="{71C2ED80-76E9-47A6-B058-CCAF5560D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" name="Freeform 248">
              <a:extLst>
                <a:ext uri="{FF2B5EF4-FFF2-40B4-BE49-F238E27FC236}">
                  <a16:creationId xmlns:a16="http://schemas.microsoft.com/office/drawing/2014/main" id="{8D30792E-1540-4D94-A5AA-39A16E1EA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0" name="Group 249">
            <a:extLst>
              <a:ext uri="{FF2B5EF4-FFF2-40B4-BE49-F238E27FC236}">
                <a16:creationId xmlns:a16="http://schemas.microsoft.com/office/drawing/2014/main" id="{A4B03C7B-A125-499F-A71E-1DF59AC073F2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4165601" y="1292225"/>
            <a:ext cx="404812" cy="719137"/>
            <a:chOff x="1022" y="1905"/>
            <a:chExt cx="255" cy="453"/>
          </a:xfrm>
        </p:grpSpPr>
        <p:sp>
          <p:nvSpPr>
            <p:cNvPr id="121" name="Rectangle 250">
              <a:extLst>
                <a:ext uri="{FF2B5EF4-FFF2-40B4-BE49-F238E27FC236}">
                  <a16:creationId xmlns:a16="http://schemas.microsoft.com/office/drawing/2014/main" id="{5D0E9912-1A39-4F63-B011-AE0F58C9D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Rectangle 251">
              <a:extLst>
                <a:ext uri="{FF2B5EF4-FFF2-40B4-BE49-F238E27FC236}">
                  <a16:creationId xmlns:a16="http://schemas.microsoft.com/office/drawing/2014/main" id="{38048439-E119-43F7-A95C-E19AF13B2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33"/>
              <a:ext cx="28" cy="142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" name="Rectangle 252">
              <a:extLst>
                <a:ext uri="{FF2B5EF4-FFF2-40B4-BE49-F238E27FC236}">
                  <a16:creationId xmlns:a16="http://schemas.microsoft.com/office/drawing/2014/main" id="{5ADDBF92-9224-4558-8E84-CABA90A18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30"/>
              <a:ext cx="141" cy="28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" name="AutoShape 253">
              <a:extLst>
                <a:ext uri="{FF2B5EF4-FFF2-40B4-BE49-F238E27FC236}">
                  <a16:creationId xmlns:a16="http://schemas.microsoft.com/office/drawing/2014/main" id="{F1C43190-1D8B-4225-A580-7EC10783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905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" name="Freeform 254">
              <a:extLst>
                <a:ext uri="{FF2B5EF4-FFF2-40B4-BE49-F238E27FC236}">
                  <a16:creationId xmlns:a16="http://schemas.microsoft.com/office/drawing/2014/main" id="{6C7ACD68-B0EF-453E-A3EA-EB500C188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2075"/>
              <a:ext cx="255" cy="255"/>
            </a:xfrm>
            <a:custGeom>
              <a:avLst/>
              <a:gdLst>
                <a:gd name="T0" fmla="*/ 227 w 255"/>
                <a:gd name="T1" fmla="*/ 255 h 255"/>
                <a:gd name="T2" fmla="*/ 28 w 255"/>
                <a:gd name="T3" fmla="*/ 255 h 255"/>
                <a:gd name="T4" fmla="*/ 0 w 255"/>
                <a:gd name="T5" fmla="*/ 198 h 255"/>
                <a:gd name="T6" fmla="*/ 0 w 255"/>
                <a:gd name="T7" fmla="*/ 0 h 255"/>
                <a:gd name="T8" fmla="*/ 255 w 255"/>
                <a:gd name="T9" fmla="*/ 0 h 255"/>
                <a:gd name="T10" fmla="*/ 255 w 255"/>
                <a:gd name="T11" fmla="*/ 198 h 255"/>
                <a:gd name="T12" fmla="*/ 227 w 255"/>
                <a:gd name="T13" fmla="*/ 255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255">
                  <a:moveTo>
                    <a:pt x="227" y="255"/>
                  </a:moveTo>
                  <a:lnTo>
                    <a:pt x="28" y="255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98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" name="Group 255">
            <a:extLst>
              <a:ext uri="{FF2B5EF4-FFF2-40B4-BE49-F238E27FC236}">
                <a16:creationId xmlns:a16="http://schemas.microsoft.com/office/drawing/2014/main" id="{9CEBD20D-C5EB-40FD-A9E0-82E14BBB79D2}"/>
              </a:ext>
            </a:extLst>
          </p:cNvPr>
          <p:cNvGrpSpPr>
            <a:grpSpLocks/>
          </p:cNvGrpSpPr>
          <p:nvPr/>
        </p:nvGrpSpPr>
        <p:grpSpPr bwMode="auto">
          <a:xfrm>
            <a:off x="1082675" y="2889250"/>
            <a:ext cx="269875" cy="539750"/>
            <a:chOff x="1107" y="2500"/>
            <a:chExt cx="170" cy="340"/>
          </a:xfrm>
        </p:grpSpPr>
        <p:sp>
          <p:nvSpPr>
            <p:cNvPr id="127" name="Rectangle 256">
              <a:extLst>
                <a:ext uri="{FF2B5EF4-FFF2-40B4-BE49-F238E27FC236}">
                  <a16:creationId xmlns:a16="http://schemas.microsoft.com/office/drawing/2014/main" id="{1BD6D61E-7B53-4176-8C29-D51FEB25B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8" name="Rectangle 257">
              <a:extLst>
                <a:ext uri="{FF2B5EF4-FFF2-40B4-BE49-F238E27FC236}">
                  <a16:creationId xmlns:a16="http://schemas.microsoft.com/office/drawing/2014/main" id="{66DB6F42-F39F-4504-9521-E4C5B768D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" name="Rectangle 258">
              <a:extLst>
                <a:ext uri="{FF2B5EF4-FFF2-40B4-BE49-F238E27FC236}">
                  <a16:creationId xmlns:a16="http://schemas.microsoft.com/office/drawing/2014/main" id="{B471C521-8C3C-4A47-8EA8-85C19B88E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" name="Freeform 259">
              <a:extLst>
                <a:ext uri="{FF2B5EF4-FFF2-40B4-BE49-F238E27FC236}">
                  <a16:creationId xmlns:a16="http://schemas.microsoft.com/office/drawing/2014/main" id="{82AFB94D-968F-47CD-ADD4-197FB5124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" name="WordArt 260">
              <a:extLst>
                <a:ext uri="{FF2B5EF4-FFF2-40B4-BE49-F238E27FC236}">
                  <a16:creationId xmlns:a16="http://schemas.microsoft.com/office/drawing/2014/main" id="{93C93E1D-F97E-433A-961A-AD362B5C99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ln w="9525">
              <a:noFill/>
              <a:round/>
              <a:headEnd/>
              <a:tailEnd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Group 261">
            <a:extLst>
              <a:ext uri="{FF2B5EF4-FFF2-40B4-BE49-F238E27FC236}">
                <a16:creationId xmlns:a16="http://schemas.microsoft.com/office/drawing/2014/main" id="{453F9767-1DCB-4356-B947-356E40565F97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82675" y="3743325"/>
            <a:ext cx="269875" cy="539750"/>
            <a:chOff x="1107" y="2500"/>
            <a:chExt cx="170" cy="340"/>
          </a:xfrm>
        </p:grpSpPr>
        <p:sp>
          <p:nvSpPr>
            <p:cNvPr id="133" name="Rectangle 262">
              <a:extLst>
                <a:ext uri="{FF2B5EF4-FFF2-40B4-BE49-F238E27FC236}">
                  <a16:creationId xmlns:a16="http://schemas.microsoft.com/office/drawing/2014/main" id="{888401CE-FDD8-4B3F-B0E3-0947701C5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4" name="Rectangle 263">
              <a:extLst>
                <a:ext uri="{FF2B5EF4-FFF2-40B4-BE49-F238E27FC236}">
                  <a16:creationId xmlns:a16="http://schemas.microsoft.com/office/drawing/2014/main" id="{2A3FA48B-F728-4015-A027-EA588A1E3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5" name="Rectangle 264">
              <a:extLst>
                <a:ext uri="{FF2B5EF4-FFF2-40B4-BE49-F238E27FC236}">
                  <a16:creationId xmlns:a16="http://schemas.microsoft.com/office/drawing/2014/main" id="{C5A93B71-E327-4BE4-9391-CD6D7859B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6" name="Freeform 265">
              <a:extLst>
                <a:ext uri="{FF2B5EF4-FFF2-40B4-BE49-F238E27FC236}">
                  <a16:creationId xmlns:a16="http://schemas.microsoft.com/office/drawing/2014/main" id="{FFFC58B3-72F5-411B-9393-BD2AE1147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" name="WordArt 266">
              <a:extLst>
                <a:ext uri="{FF2B5EF4-FFF2-40B4-BE49-F238E27FC236}">
                  <a16:creationId xmlns:a16="http://schemas.microsoft.com/office/drawing/2014/main" id="{AA96BAB4-E405-4F6D-B938-CECBC52B97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ln w="9525">
              <a:noFill/>
              <a:round/>
              <a:headEnd/>
              <a:tailEnd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Group 267">
            <a:extLst>
              <a:ext uri="{FF2B5EF4-FFF2-40B4-BE49-F238E27FC236}">
                <a16:creationId xmlns:a16="http://schemas.microsoft.com/office/drawing/2014/main" id="{99D4D49F-6BD2-4B02-A5A8-7F60522F481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531937" y="3338513"/>
            <a:ext cx="269875" cy="539750"/>
            <a:chOff x="1107" y="2500"/>
            <a:chExt cx="170" cy="340"/>
          </a:xfrm>
        </p:grpSpPr>
        <p:sp>
          <p:nvSpPr>
            <p:cNvPr id="139" name="Rectangle 268">
              <a:extLst>
                <a:ext uri="{FF2B5EF4-FFF2-40B4-BE49-F238E27FC236}">
                  <a16:creationId xmlns:a16="http://schemas.microsoft.com/office/drawing/2014/main" id="{C1FE5409-35A0-4D5C-A1E9-348B1EE23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0" name="Rectangle 269">
              <a:extLst>
                <a:ext uri="{FF2B5EF4-FFF2-40B4-BE49-F238E27FC236}">
                  <a16:creationId xmlns:a16="http://schemas.microsoft.com/office/drawing/2014/main" id="{0296A974-3C22-491E-B710-3EFA1B059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Rectangle 270">
              <a:extLst>
                <a:ext uri="{FF2B5EF4-FFF2-40B4-BE49-F238E27FC236}">
                  <a16:creationId xmlns:a16="http://schemas.microsoft.com/office/drawing/2014/main" id="{29DD1F79-E738-4229-8BC4-56799E243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Freeform 271">
              <a:extLst>
                <a:ext uri="{FF2B5EF4-FFF2-40B4-BE49-F238E27FC236}">
                  <a16:creationId xmlns:a16="http://schemas.microsoft.com/office/drawing/2014/main" id="{AE763A80-E19A-4064-B013-5FA59A973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" name="WordArt 272">
              <a:extLst>
                <a:ext uri="{FF2B5EF4-FFF2-40B4-BE49-F238E27FC236}">
                  <a16:creationId xmlns:a16="http://schemas.microsoft.com/office/drawing/2014/main" id="{55569532-C4DB-49CC-BD7E-AC0AED0A1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ln w="9525">
              <a:noFill/>
              <a:round/>
              <a:headEnd/>
              <a:tailEnd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Group 273">
            <a:extLst>
              <a:ext uri="{FF2B5EF4-FFF2-40B4-BE49-F238E27FC236}">
                <a16:creationId xmlns:a16="http://schemas.microsoft.com/office/drawing/2014/main" id="{A1495091-D674-4A0F-AC02-91E2CDD35418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31825" y="3338513"/>
            <a:ext cx="269875" cy="539750"/>
            <a:chOff x="1107" y="2500"/>
            <a:chExt cx="170" cy="340"/>
          </a:xfrm>
        </p:grpSpPr>
        <p:sp>
          <p:nvSpPr>
            <p:cNvPr id="145" name="Rectangle 274">
              <a:extLst>
                <a:ext uri="{FF2B5EF4-FFF2-40B4-BE49-F238E27FC236}">
                  <a16:creationId xmlns:a16="http://schemas.microsoft.com/office/drawing/2014/main" id="{DCCF9AB3-63A1-45E2-A699-58AEB3291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500"/>
              <a:ext cx="113" cy="114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6" name="Rectangle 275">
              <a:extLst>
                <a:ext uri="{FF2B5EF4-FFF2-40B4-BE49-F238E27FC236}">
                  <a16:creationId xmlns:a16="http://schemas.microsoft.com/office/drawing/2014/main" id="{0AEC1D03-0CB6-46C1-9510-603B2AA72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784"/>
              <a:ext cx="113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7" name="Rectangle 276">
              <a:extLst>
                <a:ext uri="{FF2B5EF4-FFF2-40B4-BE49-F238E27FC236}">
                  <a16:creationId xmlns:a16="http://schemas.microsoft.com/office/drawing/2014/main" id="{744F29F6-FB9F-4492-9019-401D25E0E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812"/>
              <a:ext cx="57" cy="28"/>
            </a:xfrm>
            <a:prstGeom prst="rect">
              <a:avLst/>
            </a:prstGeom>
            <a:solidFill>
              <a:srgbClr val="333333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8" name="Freeform 277">
              <a:extLst>
                <a:ext uri="{FF2B5EF4-FFF2-40B4-BE49-F238E27FC236}">
                  <a16:creationId xmlns:a16="http://schemas.microsoft.com/office/drawing/2014/main" id="{8E1A9C07-5E33-4780-98C3-62C3EE035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2585"/>
              <a:ext cx="170" cy="227"/>
            </a:xfrm>
            <a:custGeom>
              <a:avLst/>
              <a:gdLst>
                <a:gd name="T0" fmla="*/ 0 w 170"/>
                <a:gd name="T1" fmla="*/ 0 h 227"/>
                <a:gd name="T2" fmla="*/ 170 w 170"/>
                <a:gd name="T3" fmla="*/ 0 h 227"/>
                <a:gd name="T4" fmla="*/ 170 w 170"/>
                <a:gd name="T5" fmla="*/ 199 h 227"/>
                <a:gd name="T6" fmla="*/ 142 w 170"/>
                <a:gd name="T7" fmla="*/ 227 h 227"/>
                <a:gd name="T8" fmla="*/ 29 w 170"/>
                <a:gd name="T9" fmla="*/ 227 h 227"/>
                <a:gd name="T10" fmla="*/ 0 w 170"/>
                <a:gd name="T11" fmla="*/ 199 h 227"/>
                <a:gd name="T12" fmla="*/ 0 w 170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27">
                  <a:moveTo>
                    <a:pt x="0" y="0"/>
                  </a:moveTo>
                  <a:lnTo>
                    <a:pt x="170" y="0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" name="WordArt 278">
              <a:extLst>
                <a:ext uri="{FF2B5EF4-FFF2-40B4-BE49-F238E27FC236}">
                  <a16:creationId xmlns:a16="http://schemas.microsoft.com/office/drawing/2014/main" id="{46AFACBC-978F-49D2-93A2-89FC39A28D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1" y="2692"/>
              <a:ext cx="142" cy="35"/>
            </a:xfrm>
            <a:prstGeom prst="rect">
              <a:avLst/>
            </a:prstGeom>
            <a:ln w="9525">
              <a:noFill/>
              <a:round/>
              <a:headEnd/>
              <a:tailEnd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HDMI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Group 291">
            <a:extLst>
              <a:ext uri="{FF2B5EF4-FFF2-40B4-BE49-F238E27FC236}">
                <a16:creationId xmlns:a16="http://schemas.microsoft.com/office/drawing/2014/main" id="{81FA5E70-AB8E-4C72-88BD-CEF2A7DBEDB1}"/>
              </a:ext>
            </a:extLst>
          </p:cNvPr>
          <p:cNvGrpSpPr>
            <a:grpSpLocks/>
          </p:cNvGrpSpPr>
          <p:nvPr/>
        </p:nvGrpSpPr>
        <p:grpSpPr bwMode="auto">
          <a:xfrm>
            <a:off x="1666875" y="2889250"/>
            <a:ext cx="269875" cy="77788"/>
            <a:chOff x="880" y="1848"/>
            <a:chExt cx="340" cy="98"/>
          </a:xfrm>
        </p:grpSpPr>
        <p:sp>
          <p:nvSpPr>
            <p:cNvPr id="151" name="Freeform 288">
              <a:extLst>
                <a:ext uri="{FF2B5EF4-FFF2-40B4-BE49-F238E27FC236}">
                  <a16:creationId xmlns:a16="http://schemas.microsoft.com/office/drawing/2014/main" id="{82E3219F-D03C-4024-80B4-EF990136A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1848"/>
              <a:ext cx="340" cy="98"/>
            </a:xfrm>
            <a:custGeom>
              <a:avLst/>
              <a:gdLst>
                <a:gd name="T0" fmla="*/ 1003 w 198"/>
                <a:gd name="T1" fmla="*/ 0 h 57"/>
                <a:gd name="T2" fmla="*/ 0 w 198"/>
                <a:gd name="T3" fmla="*/ 0 h 57"/>
                <a:gd name="T4" fmla="*/ 0 w 198"/>
                <a:gd name="T5" fmla="*/ 143 h 57"/>
                <a:gd name="T6" fmla="*/ 141 w 198"/>
                <a:gd name="T7" fmla="*/ 289 h 57"/>
                <a:gd name="T8" fmla="*/ 860 w 198"/>
                <a:gd name="T9" fmla="*/ 289 h 57"/>
                <a:gd name="T10" fmla="*/ 1003 w 198"/>
                <a:gd name="T11" fmla="*/ 143 h 57"/>
                <a:gd name="T12" fmla="*/ 1003 w 198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57">
                  <a:moveTo>
                    <a:pt x="19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170" y="57"/>
                  </a:lnTo>
                  <a:lnTo>
                    <a:pt x="198" y="2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290">
              <a:extLst>
                <a:ext uri="{FF2B5EF4-FFF2-40B4-BE49-F238E27FC236}">
                  <a16:creationId xmlns:a16="http://schemas.microsoft.com/office/drawing/2014/main" id="{DC76F01B-3FAF-434E-ADE5-CD261BB70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1869"/>
              <a:ext cx="283" cy="56"/>
            </a:xfrm>
            <a:custGeom>
              <a:avLst/>
              <a:gdLst>
                <a:gd name="T0" fmla="*/ 577 w 198"/>
                <a:gd name="T1" fmla="*/ 0 h 57"/>
                <a:gd name="T2" fmla="*/ 0 w 198"/>
                <a:gd name="T3" fmla="*/ 0 h 57"/>
                <a:gd name="T4" fmla="*/ 0 w 198"/>
                <a:gd name="T5" fmla="*/ 28 h 57"/>
                <a:gd name="T6" fmla="*/ 81 w 198"/>
                <a:gd name="T7" fmla="*/ 54 h 57"/>
                <a:gd name="T8" fmla="*/ 496 w 198"/>
                <a:gd name="T9" fmla="*/ 54 h 57"/>
                <a:gd name="T10" fmla="*/ 577 w 198"/>
                <a:gd name="T11" fmla="*/ 28 h 57"/>
                <a:gd name="T12" fmla="*/ 577 w 198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57">
                  <a:moveTo>
                    <a:pt x="19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170" y="57"/>
                  </a:lnTo>
                  <a:lnTo>
                    <a:pt x="198" y="2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3" name="Group 314">
            <a:extLst>
              <a:ext uri="{FF2B5EF4-FFF2-40B4-BE49-F238E27FC236}">
                <a16:creationId xmlns:a16="http://schemas.microsoft.com/office/drawing/2014/main" id="{B50E39A5-EFE0-4C86-B114-FD1B2DDEA8A1}"/>
              </a:ext>
            </a:extLst>
          </p:cNvPr>
          <p:cNvGrpSpPr>
            <a:grpSpLocks/>
          </p:cNvGrpSpPr>
          <p:nvPr/>
        </p:nvGrpSpPr>
        <p:grpSpPr bwMode="auto">
          <a:xfrm>
            <a:off x="2747963" y="2843213"/>
            <a:ext cx="314325" cy="673100"/>
            <a:chOff x="1561" y="1990"/>
            <a:chExt cx="198" cy="424"/>
          </a:xfrm>
        </p:grpSpPr>
        <p:sp>
          <p:nvSpPr>
            <p:cNvPr id="154" name="AutoShape 297">
              <a:extLst>
                <a:ext uri="{FF2B5EF4-FFF2-40B4-BE49-F238E27FC236}">
                  <a16:creationId xmlns:a16="http://schemas.microsoft.com/office/drawing/2014/main" id="{5E21E52D-1A81-453D-B272-EFD23ABF58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53" y="1990"/>
              <a:ext cx="14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Rectangle 306">
              <a:extLst>
                <a:ext uri="{FF2B5EF4-FFF2-40B4-BE49-F238E27FC236}">
                  <a16:creationId xmlns:a16="http://schemas.microsoft.com/office/drawing/2014/main" id="{DE18E157-48E0-46D8-9E49-C4AF3E4C5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047"/>
              <a:ext cx="142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Rectangle 307">
              <a:extLst>
                <a:ext uri="{FF2B5EF4-FFF2-40B4-BE49-F238E27FC236}">
                  <a16:creationId xmlns:a16="http://schemas.microsoft.com/office/drawing/2014/main" id="{E549A904-A793-4C42-B2EC-DE62AC67E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103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Rectangle 308">
              <a:extLst>
                <a:ext uri="{FF2B5EF4-FFF2-40B4-BE49-F238E27FC236}">
                  <a16:creationId xmlns:a16="http://schemas.microsoft.com/office/drawing/2014/main" id="{FA977BB9-B9BF-4D6A-AC9A-F0C137DA2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358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8" name="Group 313">
            <a:extLst>
              <a:ext uri="{FF2B5EF4-FFF2-40B4-BE49-F238E27FC236}">
                <a16:creationId xmlns:a16="http://schemas.microsoft.com/office/drawing/2014/main" id="{AFC4149F-287B-4F8E-A16A-63CE8FE96613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2843213"/>
            <a:ext cx="314325" cy="673100"/>
            <a:chOff x="1816" y="1990"/>
            <a:chExt cx="198" cy="424"/>
          </a:xfrm>
        </p:grpSpPr>
        <p:sp>
          <p:nvSpPr>
            <p:cNvPr id="159" name="AutoShape 309">
              <a:extLst>
                <a:ext uri="{FF2B5EF4-FFF2-40B4-BE49-F238E27FC236}">
                  <a16:creationId xmlns:a16="http://schemas.microsoft.com/office/drawing/2014/main" id="{26590C64-B481-4FE3-9F8C-EB5950FE4B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08" y="1990"/>
              <a:ext cx="14" cy="198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Rectangle 310">
              <a:extLst>
                <a:ext uri="{FF2B5EF4-FFF2-40B4-BE49-F238E27FC236}">
                  <a16:creationId xmlns:a16="http://schemas.microsoft.com/office/drawing/2014/main" id="{AFF10268-D2ED-44CB-A036-5FFA0AE14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47"/>
              <a:ext cx="142" cy="85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Rectangle 311">
              <a:extLst>
                <a:ext uri="{FF2B5EF4-FFF2-40B4-BE49-F238E27FC236}">
                  <a16:creationId xmlns:a16="http://schemas.microsoft.com/office/drawing/2014/main" id="{15D307A2-5E56-4071-8FAF-AAEDAB689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Rectangle 312">
              <a:extLst>
                <a:ext uri="{FF2B5EF4-FFF2-40B4-BE49-F238E27FC236}">
                  <a16:creationId xmlns:a16="http://schemas.microsoft.com/office/drawing/2014/main" id="{92C6561F-B871-4535-82CC-8A985159E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358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63" name="Group 328">
            <a:extLst>
              <a:ext uri="{FF2B5EF4-FFF2-40B4-BE49-F238E27FC236}">
                <a16:creationId xmlns:a16="http://schemas.microsoft.com/office/drawing/2014/main" id="{D2B48EF3-364D-4A07-86CD-264428EFBF9B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863600"/>
            <a:ext cx="271462" cy="271463"/>
            <a:chOff x="1447" y="544"/>
            <a:chExt cx="171" cy="171"/>
          </a:xfrm>
        </p:grpSpPr>
        <p:sp>
          <p:nvSpPr>
            <p:cNvPr id="164" name="Oval 315">
              <a:extLst>
                <a:ext uri="{FF2B5EF4-FFF2-40B4-BE49-F238E27FC236}">
                  <a16:creationId xmlns:a16="http://schemas.microsoft.com/office/drawing/2014/main" id="{2CEE1DF8-C965-4039-8A56-80AECFEC7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544"/>
              <a:ext cx="171" cy="171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Oval 316">
              <a:extLst>
                <a:ext uri="{FF2B5EF4-FFF2-40B4-BE49-F238E27FC236}">
                  <a16:creationId xmlns:a16="http://schemas.microsoft.com/office/drawing/2014/main" id="{A941D9E7-0901-47E7-9AEF-1ACC1D63D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AutoShape 317">
              <a:extLst>
                <a:ext uri="{FF2B5EF4-FFF2-40B4-BE49-F238E27FC236}">
                  <a16:creationId xmlns:a16="http://schemas.microsoft.com/office/drawing/2014/main" id="{9EB36185-80C7-4107-AC5D-083998C42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7" name="Group 327">
            <a:extLst>
              <a:ext uri="{FF2B5EF4-FFF2-40B4-BE49-F238E27FC236}">
                <a16:creationId xmlns:a16="http://schemas.microsoft.com/office/drawing/2014/main" id="{25C360CF-B76C-43B3-92A4-ADA194D2DD07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863600"/>
            <a:ext cx="271463" cy="271463"/>
            <a:chOff x="1646" y="544"/>
            <a:chExt cx="171" cy="171"/>
          </a:xfrm>
        </p:grpSpPr>
        <p:sp>
          <p:nvSpPr>
            <p:cNvPr id="168" name="Oval 318">
              <a:extLst>
                <a:ext uri="{FF2B5EF4-FFF2-40B4-BE49-F238E27FC236}">
                  <a16:creationId xmlns:a16="http://schemas.microsoft.com/office/drawing/2014/main" id="{72C8E091-D669-4A88-9465-6C011A7D4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544"/>
              <a:ext cx="171" cy="17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9" name="AutoShape 320">
              <a:extLst>
                <a:ext uri="{FF2B5EF4-FFF2-40B4-BE49-F238E27FC236}">
                  <a16:creationId xmlns:a16="http://schemas.microsoft.com/office/drawing/2014/main" id="{EBE842C4-3C31-4D7B-BE7D-5C101004C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324">
              <a:extLst>
                <a:ext uri="{FF2B5EF4-FFF2-40B4-BE49-F238E27FC236}">
                  <a16:creationId xmlns:a16="http://schemas.microsoft.com/office/drawing/2014/main" id="{60A817D5-3660-4AEA-BE0C-5E4971FAB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1" name="Group 326">
            <a:extLst>
              <a:ext uri="{FF2B5EF4-FFF2-40B4-BE49-F238E27FC236}">
                <a16:creationId xmlns:a16="http://schemas.microsoft.com/office/drawing/2014/main" id="{793AF829-9E90-4671-9B8F-6A4BF148DE34}"/>
              </a:ext>
            </a:extLst>
          </p:cNvPr>
          <p:cNvGrpSpPr>
            <a:grpSpLocks/>
          </p:cNvGrpSpPr>
          <p:nvPr/>
        </p:nvGrpSpPr>
        <p:grpSpPr bwMode="auto">
          <a:xfrm>
            <a:off x="2927350" y="863600"/>
            <a:ext cx="271463" cy="271463"/>
            <a:chOff x="1844" y="544"/>
            <a:chExt cx="171" cy="171"/>
          </a:xfrm>
        </p:grpSpPr>
        <p:sp>
          <p:nvSpPr>
            <p:cNvPr id="172" name="Oval 321">
              <a:extLst>
                <a:ext uri="{FF2B5EF4-FFF2-40B4-BE49-F238E27FC236}">
                  <a16:creationId xmlns:a16="http://schemas.microsoft.com/office/drawing/2014/main" id="{07884D5C-C52B-45BD-994C-CAAA2AE0A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prstGeom prst="ellipse">
              <a:avLst/>
            </a:pr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3" name="AutoShape 323">
              <a:extLst>
                <a:ext uri="{FF2B5EF4-FFF2-40B4-BE49-F238E27FC236}">
                  <a16:creationId xmlns:a16="http://schemas.microsoft.com/office/drawing/2014/main" id="{AADE9800-8531-47C8-87E2-E4EB507DE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Oval 325">
              <a:extLst>
                <a:ext uri="{FF2B5EF4-FFF2-40B4-BE49-F238E27FC236}">
                  <a16:creationId xmlns:a16="http://schemas.microsoft.com/office/drawing/2014/main" id="{42D412B5-0C1A-46F1-B4F2-F168F67F5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5" name="Group 329">
            <a:extLst>
              <a:ext uri="{FF2B5EF4-FFF2-40B4-BE49-F238E27FC236}">
                <a16:creationId xmlns:a16="http://schemas.microsoft.com/office/drawing/2014/main" id="{0B41E590-F806-4942-B652-0D09AEF632F6}"/>
              </a:ext>
            </a:extLst>
          </p:cNvPr>
          <p:cNvGrpSpPr>
            <a:grpSpLocks/>
          </p:cNvGrpSpPr>
          <p:nvPr/>
        </p:nvGrpSpPr>
        <p:grpSpPr bwMode="auto">
          <a:xfrm>
            <a:off x="1397000" y="863600"/>
            <a:ext cx="225425" cy="630238"/>
            <a:chOff x="1674" y="1933"/>
            <a:chExt cx="142" cy="397"/>
          </a:xfrm>
        </p:grpSpPr>
        <p:sp>
          <p:nvSpPr>
            <p:cNvPr id="176" name="AutoShape 330">
              <a:extLst>
                <a:ext uri="{FF2B5EF4-FFF2-40B4-BE49-F238E27FC236}">
                  <a16:creationId xmlns:a16="http://schemas.microsoft.com/office/drawing/2014/main" id="{0FB6C75C-C70F-4499-839D-892A60EB2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7" name="Rectangle 331">
              <a:extLst>
                <a:ext uri="{FF2B5EF4-FFF2-40B4-BE49-F238E27FC236}">
                  <a16:creationId xmlns:a16="http://schemas.microsoft.com/office/drawing/2014/main" id="{364CDD7B-8196-4951-9374-EDB1A7FE7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8" name="Rectangle 332">
              <a:extLst>
                <a:ext uri="{FF2B5EF4-FFF2-40B4-BE49-F238E27FC236}">
                  <a16:creationId xmlns:a16="http://schemas.microsoft.com/office/drawing/2014/main" id="{23C9E21D-B8C6-4694-949A-20AA219A1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9" name="Rectangle 333">
              <a:extLst>
                <a:ext uri="{FF2B5EF4-FFF2-40B4-BE49-F238E27FC236}">
                  <a16:creationId xmlns:a16="http://schemas.microsoft.com/office/drawing/2014/main" id="{7B236EE0-07A1-4526-94BD-1824BC029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0" name="Group 334">
            <a:extLst>
              <a:ext uri="{FF2B5EF4-FFF2-40B4-BE49-F238E27FC236}">
                <a16:creationId xmlns:a16="http://schemas.microsoft.com/office/drawing/2014/main" id="{304BD999-7C3E-46E3-A3D1-EAE18F821DD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95413" y="1763713"/>
            <a:ext cx="225425" cy="630237"/>
            <a:chOff x="1674" y="1933"/>
            <a:chExt cx="142" cy="397"/>
          </a:xfrm>
        </p:grpSpPr>
        <p:sp>
          <p:nvSpPr>
            <p:cNvPr id="181" name="AutoShape 335">
              <a:extLst>
                <a:ext uri="{FF2B5EF4-FFF2-40B4-BE49-F238E27FC236}">
                  <a16:creationId xmlns:a16="http://schemas.microsoft.com/office/drawing/2014/main" id="{2629129F-613F-403A-858B-FDBA00AE2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2" name="Rectangle 336">
              <a:extLst>
                <a:ext uri="{FF2B5EF4-FFF2-40B4-BE49-F238E27FC236}">
                  <a16:creationId xmlns:a16="http://schemas.microsoft.com/office/drawing/2014/main" id="{02A5440C-94AB-4684-829D-822894307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3" name="Rectangle 337">
              <a:extLst>
                <a:ext uri="{FF2B5EF4-FFF2-40B4-BE49-F238E27FC236}">
                  <a16:creationId xmlns:a16="http://schemas.microsoft.com/office/drawing/2014/main" id="{DA32F965-FA8D-49E7-9587-40E8FF3AC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4" name="Rectangle 338">
              <a:extLst>
                <a:ext uri="{FF2B5EF4-FFF2-40B4-BE49-F238E27FC236}">
                  <a16:creationId xmlns:a16="http://schemas.microsoft.com/office/drawing/2014/main" id="{F8CBE9D9-2699-492E-AF70-D81D5DBDB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5" name="Group 339">
            <a:extLst>
              <a:ext uri="{FF2B5EF4-FFF2-40B4-BE49-F238E27FC236}">
                <a16:creationId xmlns:a16="http://schemas.microsoft.com/office/drawing/2014/main" id="{FDDB95CE-5920-4B61-AA3A-E9E3B2374514}"/>
              </a:ext>
            </a:extLst>
          </p:cNvPr>
          <p:cNvGrpSpPr>
            <a:grpSpLocks/>
          </p:cNvGrpSpPr>
          <p:nvPr/>
        </p:nvGrpSpPr>
        <p:grpSpPr bwMode="auto">
          <a:xfrm>
            <a:off x="3243263" y="863600"/>
            <a:ext cx="271462" cy="271463"/>
            <a:chOff x="1844" y="544"/>
            <a:chExt cx="171" cy="171"/>
          </a:xfrm>
        </p:grpSpPr>
        <p:sp>
          <p:nvSpPr>
            <p:cNvPr id="186" name="Oval 340">
              <a:extLst>
                <a:ext uri="{FF2B5EF4-FFF2-40B4-BE49-F238E27FC236}">
                  <a16:creationId xmlns:a16="http://schemas.microsoft.com/office/drawing/2014/main" id="{2481DB4F-D94D-4351-8DD9-F7B382BFA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7" name="AutoShape 341">
              <a:extLst>
                <a:ext uri="{FF2B5EF4-FFF2-40B4-BE49-F238E27FC236}">
                  <a16:creationId xmlns:a16="http://schemas.microsoft.com/office/drawing/2014/main" id="{098BE1B7-35A9-46D6-902C-CEF153BCA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33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Oval 342">
              <a:extLst>
                <a:ext uri="{FF2B5EF4-FFF2-40B4-BE49-F238E27FC236}">
                  <a16:creationId xmlns:a16="http://schemas.microsoft.com/office/drawing/2014/main" id="{0FD1856F-7253-440F-8B12-2CA3B732A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9" name="Group 343">
            <a:extLst>
              <a:ext uri="{FF2B5EF4-FFF2-40B4-BE49-F238E27FC236}">
                <a16:creationId xmlns:a16="http://schemas.microsoft.com/office/drawing/2014/main" id="{4D7BFE63-7700-48B0-AC01-AA5F6E9B5810}"/>
              </a:ext>
            </a:extLst>
          </p:cNvPr>
          <p:cNvGrpSpPr>
            <a:grpSpLocks/>
          </p:cNvGrpSpPr>
          <p:nvPr/>
        </p:nvGrpSpPr>
        <p:grpSpPr bwMode="auto">
          <a:xfrm>
            <a:off x="3557588" y="863600"/>
            <a:ext cx="271462" cy="271463"/>
            <a:chOff x="1844" y="544"/>
            <a:chExt cx="171" cy="171"/>
          </a:xfrm>
        </p:grpSpPr>
        <p:sp>
          <p:nvSpPr>
            <p:cNvPr id="190" name="Oval 344">
              <a:extLst>
                <a:ext uri="{FF2B5EF4-FFF2-40B4-BE49-F238E27FC236}">
                  <a16:creationId xmlns:a16="http://schemas.microsoft.com/office/drawing/2014/main" id="{0120E165-D9CB-4ED1-8A41-82F4F4435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prstGeom prst="ellipse">
              <a:avLst/>
            </a:prstGeom>
            <a:solidFill>
              <a:srgbClr val="00008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1" name="AutoShape 345">
              <a:extLst>
                <a:ext uri="{FF2B5EF4-FFF2-40B4-BE49-F238E27FC236}">
                  <a16:creationId xmlns:a16="http://schemas.microsoft.com/office/drawing/2014/main" id="{AF4AB55D-6EFB-4175-B24E-77C7889C8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544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3366F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Oval 346">
              <a:extLst>
                <a:ext uri="{FF2B5EF4-FFF2-40B4-BE49-F238E27FC236}">
                  <a16:creationId xmlns:a16="http://schemas.microsoft.com/office/drawing/2014/main" id="{EA9B4F8C-8BA7-4006-94CD-5DF868839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601"/>
              <a:ext cx="57" cy="57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3" name="Group 347">
            <a:extLst>
              <a:ext uri="{FF2B5EF4-FFF2-40B4-BE49-F238E27FC236}">
                <a16:creationId xmlns:a16="http://schemas.microsoft.com/office/drawing/2014/main" id="{6F37B710-6FE9-4F8D-92DD-1FABC60996F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2059782"/>
            <a:ext cx="225425" cy="630238"/>
            <a:chOff x="1674" y="1933"/>
            <a:chExt cx="142" cy="397"/>
          </a:xfrm>
        </p:grpSpPr>
        <p:sp>
          <p:nvSpPr>
            <p:cNvPr id="194" name="AutoShape 348">
              <a:extLst>
                <a:ext uri="{FF2B5EF4-FFF2-40B4-BE49-F238E27FC236}">
                  <a16:creationId xmlns:a16="http://schemas.microsoft.com/office/drawing/2014/main" id="{2A08F00B-3612-46A8-BE66-A02A8C6DA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5" name="Rectangle 349">
              <a:extLst>
                <a:ext uri="{FF2B5EF4-FFF2-40B4-BE49-F238E27FC236}">
                  <a16:creationId xmlns:a16="http://schemas.microsoft.com/office/drawing/2014/main" id="{66341678-6C5E-4D77-A65C-24ED63435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6" name="Rectangle 350">
              <a:extLst>
                <a:ext uri="{FF2B5EF4-FFF2-40B4-BE49-F238E27FC236}">
                  <a16:creationId xmlns:a16="http://schemas.microsoft.com/office/drawing/2014/main" id="{84B4BB07-203E-4F20-93A3-D46431BA1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7" name="Rectangle 351">
              <a:extLst>
                <a:ext uri="{FF2B5EF4-FFF2-40B4-BE49-F238E27FC236}">
                  <a16:creationId xmlns:a16="http://schemas.microsoft.com/office/drawing/2014/main" id="{8BB8D711-B6A8-4675-83B4-D50954BB2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8" name="Group 352">
            <a:extLst>
              <a:ext uri="{FF2B5EF4-FFF2-40B4-BE49-F238E27FC236}">
                <a16:creationId xmlns:a16="http://schemas.microsoft.com/office/drawing/2014/main" id="{E0A85C19-72D3-46DD-BBDE-703879FA515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9631" y="1788319"/>
            <a:ext cx="225425" cy="630238"/>
            <a:chOff x="1844" y="1933"/>
            <a:chExt cx="142" cy="397"/>
          </a:xfrm>
        </p:grpSpPr>
        <p:sp>
          <p:nvSpPr>
            <p:cNvPr id="199" name="AutoShape 353">
              <a:extLst>
                <a:ext uri="{FF2B5EF4-FFF2-40B4-BE49-F238E27FC236}">
                  <a16:creationId xmlns:a16="http://schemas.microsoft.com/office/drawing/2014/main" id="{F7E4DE98-5D72-44E1-8EC7-F28DD51BA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0" name="Rectangle 354">
              <a:extLst>
                <a:ext uri="{FF2B5EF4-FFF2-40B4-BE49-F238E27FC236}">
                  <a16:creationId xmlns:a16="http://schemas.microsoft.com/office/drawing/2014/main" id="{4623DB1D-4B0C-4D6D-A32C-44B354E7A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" name="Rectangle 355">
              <a:extLst>
                <a:ext uri="{FF2B5EF4-FFF2-40B4-BE49-F238E27FC236}">
                  <a16:creationId xmlns:a16="http://schemas.microsoft.com/office/drawing/2014/main" id="{D3C6F93E-3F6F-45C1-8249-8088B4E09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" name="Rectangle 356">
              <a:extLst>
                <a:ext uri="{FF2B5EF4-FFF2-40B4-BE49-F238E27FC236}">
                  <a16:creationId xmlns:a16="http://schemas.microsoft.com/office/drawing/2014/main" id="{7F61027E-7D17-4ED8-B8C2-0FAF3ADAD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3" name="Group 357">
            <a:extLst>
              <a:ext uri="{FF2B5EF4-FFF2-40B4-BE49-F238E27FC236}">
                <a16:creationId xmlns:a16="http://schemas.microsoft.com/office/drawing/2014/main" id="{ED9BA489-0BDC-4AD8-B932-17296D57F5A3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2058194"/>
            <a:ext cx="225425" cy="630237"/>
            <a:chOff x="1674" y="1933"/>
            <a:chExt cx="142" cy="397"/>
          </a:xfrm>
        </p:grpSpPr>
        <p:sp>
          <p:nvSpPr>
            <p:cNvPr id="204" name="AutoShape 358">
              <a:extLst>
                <a:ext uri="{FF2B5EF4-FFF2-40B4-BE49-F238E27FC236}">
                  <a16:creationId xmlns:a16="http://schemas.microsoft.com/office/drawing/2014/main" id="{D2DF09D0-B0BB-4B73-ABC6-714A3FD9A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" name="Rectangle 359">
              <a:extLst>
                <a:ext uri="{FF2B5EF4-FFF2-40B4-BE49-F238E27FC236}">
                  <a16:creationId xmlns:a16="http://schemas.microsoft.com/office/drawing/2014/main" id="{CC5817AA-B809-4294-907E-28F228560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" name="Rectangle 360">
              <a:extLst>
                <a:ext uri="{FF2B5EF4-FFF2-40B4-BE49-F238E27FC236}">
                  <a16:creationId xmlns:a16="http://schemas.microsoft.com/office/drawing/2014/main" id="{41A6A738-8CE0-424E-9C8E-DC4D156C4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" name="Rectangle 361">
              <a:extLst>
                <a:ext uri="{FF2B5EF4-FFF2-40B4-BE49-F238E27FC236}">
                  <a16:creationId xmlns:a16="http://schemas.microsoft.com/office/drawing/2014/main" id="{8F66EACF-1977-4CFE-B94E-62BFD0C26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08" name="Group 362">
            <a:extLst>
              <a:ext uri="{FF2B5EF4-FFF2-40B4-BE49-F238E27FC236}">
                <a16:creationId xmlns:a16="http://schemas.microsoft.com/office/drawing/2014/main" id="{64B4DA7F-67C2-45D4-9D5B-D384B8BE5B56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2499519" y="1786732"/>
            <a:ext cx="225425" cy="630237"/>
            <a:chOff x="1844" y="1933"/>
            <a:chExt cx="142" cy="397"/>
          </a:xfrm>
        </p:grpSpPr>
        <p:sp>
          <p:nvSpPr>
            <p:cNvPr id="209" name="AutoShape 363">
              <a:extLst>
                <a:ext uri="{FF2B5EF4-FFF2-40B4-BE49-F238E27FC236}">
                  <a16:creationId xmlns:a16="http://schemas.microsoft.com/office/drawing/2014/main" id="{C992988C-FB6A-4CCE-BD6E-1C2EC10F0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" name="Rectangle 364">
              <a:extLst>
                <a:ext uri="{FF2B5EF4-FFF2-40B4-BE49-F238E27FC236}">
                  <a16:creationId xmlns:a16="http://schemas.microsoft.com/office/drawing/2014/main" id="{5212E650-745E-4DB9-927E-F0E549538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" name="Rectangle 365">
              <a:extLst>
                <a:ext uri="{FF2B5EF4-FFF2-40B4-BE49-F238E27FC236}">
                  <a16:creationId xmlns:a16="http://schemas.microsoft.com/office/drawing/2014/main" id="{5B5AF39F-9299-4891-8A54-C4248CCCF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2075"/>
              <a:ext cx="142" cy="199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" name="Rectangle 366">
              <a:extLst>
                <a:ext uri="{FF2B5EF4-FFF2-40B4-BE49-F238E27FC236}">
                  <a16:creationId xmlns:a16="http://schemas.microsoft.com/office/drawing/2014/main" id="{C5CB18C3-95BF-42F0-A18D-704F80806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2274"/>
              <a:ext cx="85" cy="56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3" name="Group 367">
            <a:extLst>
              <a:ext uri="{FF2B5EF4-FFF2-40B4-BE49-F238E27FC236}">
                <a16:creationId xmlns:a16="http://schemas.microsoft.com/office/drawing/2014/main" id="{36D2296D-DFBB-4CF4-9F67-D5CC20D9F3CA}"/>
              </a:ext>
            </a:extLst>
          </p:cNvPr>
          <p:cNvGrpSpPr>
            <a:grpSpLocks/>
          </p:cNvGrpSpPr>
          <p:nvPr/>
        </p:nvGrpSpPr>
        <p:grpSpPr bwMode="auto">
          <a:xfrm>
            <a:off x="1668463" y="863600"/>
            <a:ext cx="225425" cy="630238"/>
            <a:chOff x="1674" y="1933"/>
            <a:chExt cx="142" cy="397"/>
          </a:xfrm>
        </p:grpSpPr>
        <p:sp>
          <p:nvSpPr>
            <p:cNvPr id="214" name="AutoShape 368">
              <a:extLst>
                <a:ext uri="{FF2B5EF4-FFF2-40B4-BE49-F238E27FC236}">
                  <a16:creationId xmlns:a16="http://schemas.microsoft.com/office/drawing/2014/main" id="{2C39C2E9-9AED-4DFA-A9F7-7D19F7B2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" name="Rectangle 369">
              <a:extLst>
                <a:ext uri="{FF2B5EF4-FFF2-40B4-BE49-F238E27FC236}">
                  <a16:creationId xmlns:a16="http://schemas.microsoft.com/office/drawing/2014/main" id="{18041AC2-9FA0-4653-A97E-6C7BD187A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" name="Rectangle 370">
              <a:extLst>
                <a:ext uri="{FF2B5EF4-FFF2-40B4-BE49-F238E27FC236}">
                  <a16:creationId xmlns:a16="http://schemas.microsoft.com/office/drawing/2014/main" id="{23FD394A-39C8-403D-A1C6-7AD060DA1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7" name="Rectangle 371">
              <a:extLst>
                <a:ext uri="{FF2B5EF4-FFF2-40B4-BE49-F238E27FC236}">
                  <a16:creationId xmlns:a16="http://schemas.microsoft.com/office/drawing/2014/main" id="{E940ACD6-435B-45FC-8CD0-BAE8CE000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18" name="Group 372">
            <a:extLst>
              <a:ext uri="{FF2B5EF4-FFF2-40B4-BE49-F238E27FC236}">
                <a16:creationId xmlns:a16="http://schemas.microsoft.com/office/drawing/2014/main" id="{B73FC30F-4B56-4367-A3D9-4E976E98B1D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666875" y="1763713"/>
            <a:ext cx="225425" cy="630237"/>
            <a:chOff x="1674" y="1933"/>
            <a:chExt cx="142" cy="397"/>
          </a:xfrm>
        </p:grpSpPr>
        <p:sp>
          <p:nvSpPr>
            <p:cNvPr id="219" name="AutoShape 373">
              <a:extLst>
                <a:ext uri="{FF2B5EF4-FFF2-40B4-BE49-F238E27FC236}">
                  <a16:creationId xmlns:a16="http://schemas.microsoft.com/office/drawing/2014/main" id="{6381BAB1-9EBE-4232-B494-A562189B8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933"/>
              <a:ext cx="28" cy="19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0" name="Rectangle 374">
              <a:extLst>
                <a:ext uri="{FF2B5EF4-FFF2-40B4-BE49-F238E27FC236}">
                  <a16:creationId xmlns:a16="http://schemas.microsoft.com/office/drawing/2014/main" id="{CD63309E-A9B5-424C-8A12-074C557D5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047"/>
              <a:ext cx="85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1" name="Rectangle 375">
              <a:extLst>
                <a:ext uri="{FF2B5EF4-FFF2-40B4-BE49-F238E27FC236}">
                  <a16:creationId xmlns:a16="http://schemas.microsoft.com/office/drawing/2014/main" id="{96607AF1-2A1A-462D-BBB7-D494EBFEA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2075"/>
              <a:ext cx="142" cy="199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2" name="Rectangle 376">
              <a:extLst>
                <a:ext uri="{FF2B5EF4-FFF2-40B4-BE49-F238E27FC236}">
                  <a16:creationId xmlns:a16="http://schemas.microsoft.com/office/drawing/2014/main" id="{62AC9A39-47EA-4D99-BD8C-7FB87CA5C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74"/>
              <a:ext cx="85" cy="56"/>
            </a:xfrm>
            <a:prstGeom prst="rect">
              <a:avLst/>
            </a:prstGeom>
            <a:solidFill>
              <a:srgbClr val="339966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3" name="Group 416">
            <a:extLst>
              <a:ext uri="{FF2B5EF4-FFF2-40B4-BE49-F238E27FC236}">
                <a16:creationId xmlns:a16="http://schemas.microsoft.com/office/drawing/2014/main" id="{E4CD938F-6AC7-4F8C-890A-D7F6A195714A}"/>
              </a:ext>
            </a:extLst>
          </p:cNvPr>
          <p:cNvGrpSpPr>
            <a:grpSpLocks/>
          </p:cNvGrpSpPr>
          <p:nvPr/>
        </p:nvGrpSpPr>
        <p:grpSpPr bwMode="auto">
          <a:xfrm>
            <a:off x="4997450" y="2889250"/>
            <a:ext cx="360363" cy="1169988"/>
            <a:chOff x="3148" y="1820"/>
            <a:chExt cx="227" cy="737"/>
          </a:xfrm>
        </p:grpSpPr>
        <p:sp>
          <p:nvSpPr>
            <p:cNvPr id="224" name="AutoShape 392">
              <a:extLst>
                <a:ext uri="{FF2B5EF4-FFF2-40B4-BE49-F238E27FC236}">
                  <a16:creationId xmlns:a16="http://schemas.microsoft.com/office/drawing/2014/main" id="{1DC18263-0F62-454B-AAB5-BE208F863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820"/>
              <a:ext cx="57" cy="255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5" name="Rectangle 389">
              <a:extLst>
                <a:ext uri="{FF2B5EF4-FFF2-40B4-BE49-F238E27FC236}">
                  <a16:creationId xmlns:a16="http://schemas.microsoft.com/office/drawing/2014/main" id="{7C0397EB-452F-411E-96F7-BF8524935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6" name="Rectangle 378">
              <a:extLst>
                <a:ext uri="{FF2B5EF4-FFF2-40B4-BE49-F238E27FC236}">
                  <a16:creationId xmlns:a16="http://schemas.microsoft.com/office/drawing/2014/main" id="{8F314824-815F-4EB5-8557-0C6AB9E9B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7" name="Freeform 386">
              <a:extLst>
                <a:ext uri="{FF2B5EF4-FFF2-40B4-BE49-F238E27FC236}">
                  <a16:creationId xmlns:a16="http://schemas.microsoft.com/office/drawing/2014/main" id="{D69E1F2E-08C6-4B8E-BBF0-5D7ED5B34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8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" name="Rectangle 393">
              <a:extLst>
                <a:ext uri="{FF2B5EF4-FFF2-40B4-BE49-F238E27FC236}">
                  <a16:creationId xmlns:a16="http://schemas.microsoft.com/office/drawing/2014/main" id="{D37A7E01-B28B-4D9E-B768-CF866A102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170" cy="113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9" name="Group 418">
            <a:extLst>
              <a:ext uri="{FF2B5EF4-FFF2-40B4-BE49-F238E27FC236}">
                <a16:creationId xmlns:a16="http://schemas.microsoft.com/office/drawing/2014/main" id="{FAE18819-8489-4ACA-8728-F28BB1634545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2889250"/>
            <a:ext cx="360363" cy="1169988"/>
            <a:chOff x="2638" y="1820"/>
            <a:chExt cx="227" cy="737"/>
          </a:xfrm>
        </p:grpSpPr>
        <p:sp>
          <p:nvSpPr>
            <p:cNvPr id="230" name="AutoShape 391">
              <a:extLst>
                <a:ext uri="{FF2B5EF4-FFF2-40B4-BE49-F238E27FC236}">
                  <a16:creationId xmlns:a16="http://schemas.microsoft.com/office/drawing/2014/main" id="{EA943154-8CA1-46D9-947B-BEE05059D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820"/>
              <a:ext cx="57" cy="25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1" name="Rectangle 388">
              <a:extLst>
                <a:ext uri="{FF2B5EF4-FFF2-40B4-BE49-F238E27FC236}">
                  <a16:creationId xmlns:a16="http://schemas.microsoft.com/office/drawing/2014/main" id="{679131F1-B114-440A-9B07-F6B5E2CD7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2" name="Rectangle 377">
              <a:extLst>
                <a:ext uri="{FF2B5EF4-FFF2-40B4-BE49-F238E27FC236}">
                  <a16:creationId xmlns:a16="http://schemas.microsoft.com/office/drawing/2014/main" id="{B3DAD58A-4178-47C5-BFF7-3F2545EC0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3" name="Freeform 385">
              <a:extLst>
                <a:ext uri="{FF2B5EF4-FFF2-40B4-BE49-F238E27FC236}">
                  <a16:creationId xmlns:a16="http://schemas.microsoft.com/office/drawing/2014/main" id="{91D5B15D-B02C-4531-9549-FCC6A344D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Rectangle 394">
              <a:extLst>
                <a:ext uri="{FF2B5EF4-FFF2-40B4-BE49-F238E27FC236}">
                  <a16:creationId xmlns:a16="http://schemas.microsoft.com/office/drawing/2014/main" id="{153FBA48-912E-4699-8BE0-A4F585E4F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0"/>
              <a:ext cx="170" cy="113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35" name="Group 417">
            <a:extLst>
              <a:ext uri="{FF2B5EF4-FFF2-40B4-BE49-F238E27FC236}">
                <a16:creationId xmlns:a16="http://schemas.microsoft.com/office/drawing/2014/main" id="{11EE78A9-1801-4A64-B8DC-8348F0172881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159125"/>
            <a:ext cx="360362" cy="900113"/>
            <a:chOff x="2893" y="1990"/>
            <a:chExt cx="227" cy="567"/>
          </a:xfrm>
        </p:grpSpPr>
        <p:sp>
          <p:nvSpPr>
            <p:cNvPr id="236" name="Rectangle 390">
              <a:extLst>
                <a:ext uri="{FF2B5EF4-FFF2-40B4-BE49-F238E27FC236}">
                  <a16:creationId xmlns:a16="http://schemas.microsoft.com/office/drawing/2014/main" id="{C523632F-26F2-4D9B-A0AC-E1FB90DB3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7" name="Rectangle 379">
              <a:extLst>
                <a:ext uri="{FF2B5EF4-FFF2-40B4-BE49-F238E27FC236}">
                  <a16:creationId xmlns:a16="http://schemas.microsoft.com/office/drawing/2014/main" id="{C9F348DC-0621-4193-9F28-D276343BF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8" name="Freeform 387">
              <a:extLst>
                <a:ext uri="{FF2B5EF4-FFF2-40B4-BE49-F238E27FC236}">
                  <a16:creationId xmlns:a16="http://schemas.microsoft.com/office/drawing/2014/main" id="{09783FB1-E47F-44D4-8D55-9AB8991E4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Rectangle 395">
              <a:extLst>
                <a:ext uri="{FF2B5EF4-FFF2-40B4-BE49-F238E27FC236}">
                  <a16:creationId xmlns:a16="http://schemas.microsoft.com/office/drawing/2014/main" id="{AD7B1CA7-807D-4AF8-9EA6-949BA6400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1990"/>
              <a:ext cx="170" cy="113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0" name="Group 406">
            <a:extLst>
              <a:ext uri="{FF2B5EF4-FFF2-40B4-BE49-F238E27FC236}">
                <a16:creationId xmlns:a16="http://schemas.microsoft.com/office/drawing/2014/main" id="{6BD2F049-5421-4980-824D-1490E6E7F2D9}"/>
              </a:ext>
            </a:extLst>
          </p:cNvPr>
          <p:cNvGrpSpPr>
            <a:grpSpLocks/>
          </p:cNvGrpSpPr>
          <p:nvPr/>
        </p:nvGrpSpPr>
        <p:grpSpPr bwMode="auto">
          <a:xfrm>
            <a:off x="2747963" y="3698875"/>
            <a:ext cx="314325" cy="582613"/>
            <a:chOff x="1731" y="2330"/>
            <a:chExt cx="198" cy="367"/>
          </a:xfrm>
        </p:grpSpPr>
        <p:sp>
          <p:nvSpPr>
            <p:cNvPr id="241" name="Rectangle 398">
              <a:extLst>
                <a:ext uri="{FF2B5EF4-FFF2-40B4-BE49-F238E27FC236}">
                  <a16:creationId xmlns:a16="http://schemas.microsoft.com/office/drawing/2014/main" id="{BA888B14-D007-4C1A-9D2A-6DCBB1006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30"/>
              <a:ext cx="142" cy="8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2" name="Rectangle 399">
              <a:extLst>
                <a:ext uri="{FF2B5EF4-FFF2-40B4-BE49-F238E27FC236}">
                  <a16:creationId xmlns:a16="http://schemas.microsoft.com/office/drawing/2014/main" id="{D47FC313-3E2B-4D55-B5A1-ACE417D00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2386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3" name="Rectangle 400">
              <a:extLst>
                <a:ext uri="{FF2B5EF4-FFF2-40B4-BE49-F238E27FC236}">
                  <a16:creationId xmlns:a16="http://schemas.microsoft.com/office/drawing/2014/main" id="{68EF739A-6A62-464D-ABA8-CC94EF8D0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641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4" name="Group 407">
            <a:extLst>
              <a:ext uri="{FF2B5EF4-FFF2-40B4-BE49-F238E27FC236}">
                <a16:creationId xmlns:a16="http://schemas.microsoft.com/office/drawing/2014/main" id="{22509B77-C311-4DDB-8AF4-76FB0576A9A0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3698875"/>
            <a:ext cx="314325" cy="582613"/>
            <a:chOff x="1986" y="2330"/>
            <a:chExt cx="198" cy="367"/>
          </a:xfrm>
        </p:grpSpPr>
        <p:sp>
          <p:nvSpPr>
            <p:cNvPr id="245" name="Rectangle 403">
              <a:extLst>
                <a:ext uri="{FF2B5EF4-FFF2-40B4-BE49-F238E27FC236}">
                  <a16:creationId xmlns:a16="http://schemas.microsoft.com/office/drawing/2014/main" id="{C8C08148-9D2E-47D9-802D-D5C982681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330"/>
              <a:ext cx="142" cy="85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6" name="Rectangle 404">
              <a:extLst>
                <a:ext uri="{FF2B5EF4-FFF2-40B4-BE49-F238E27FC236}">
                  <a16:creationId xmlns:a16="http://schemas.microsoft.com/office/drawing/2014/main" id="{056DA6F9-B6BB-4A93-8C54-E97FE3387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6"/>
              <a:ext cx="198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7" name="Rectangle 405">
              <a:extLst>
                <a:ext uri="{FF2B5EF4-FFF2-40B4-BE49-F238E27FC236}">
                  <a16:creationId xmlns:a16="http://schemas.microsoft.com/office/drawing/2014/main" id="{96B3032D-7DC1-4B9A-A55B-EEAB0E73F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2641"/>
              <a:ext cx="142" cy="56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8" name="Group 415">
            <a:extLst>
              <a:ext uri="{FF2B5EF4-FFF2-40B4-BE49-F238E27FC236}">
                <a16:creationId xmlns:a16="http://schemas.microsoft.com/office/drawing/2014/main" id="{10F6EF0F-4B0D-4470-8922-B780E298AF88}"/>
              </a:ext>
            </a:extLst>
          </p:cNvPr>
          <p:cNvGrpSpPr>
            <a:grpSpLocks/>
          </p:cNvGrpSpPr>
          <p:nvPr/>
        </p:nvGrpSpPr>
        <p:grpSpPr bwMode="auto">
          <a:xfrm>
            <a:off x="5402263" y="3159125"/>
            <a:ext cx="360362" cy="900113"/>
            <a:chOff x="3403" y="1990"/>
            <a:chExt cx="227" cy="567"/>
          </a:xfrm>
        </p:grpSpPr>
        <p:sp>
          <p:nvSpPr>
            <p:cNvPr id="249" name="Rectangle 411">
              <a:extLst>
                <a:ext uri="{FF2B5EF4-FFF2-40B4-BE49-F238E27FC236}">
                  <a16:creationId xmlns:a16="http://schemas.microsoft.com/office/drawing/2014/main" id="{894AD6D7-F63C-484B-9D48-C3EC5FA9C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227" cy="57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0" name="Rectangle 412">
              <a:extLst>
                <a:ext uri="{FF2B5EF4-FFF2-40B4-BE49-F238E27FC236}">
                  <a16:creationId xmlns:a16="http://schemas.microsoft.com/office/drawing/2014/main" id="{63780B8F-9E45-4CFD-9987-84534B778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32"/>
              <a:ext cx="227" cy="25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1" name="Freeform 413">
              <a:extLst>
                <a:ext uri="{FF2B5EF4-FFF2-40B4-BE49-F238E27FC236}">
                  <a16:creationId xmlns:a16="http://schemas.microsoft.com/office/drawing/2014/main" id="{61EFB643-A913-4682-AAC2-29B495FC5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3" y="2387"/>
              <a:ext cx="227" cy="170"/>
            </a:xfrm>
            <a:custGeom>
              <a:avLst/>
              <a:gdLst>
                <a:gd name="T0" fmla="*/ 170 w 227"/>
                <a:gd name="T1" fmla="*/ 124 h 199"/>
                <a:gd name="T2" fmla="*/ 56 w 227"/>
                <a:gd name="T3" fmla="*/ 124 h 199"/>
                <a:gd name="T4" fmla="*/ 0 w 227"/>
                <a:gd name="T5" fmla="*/ 0 h 199"/>
                <a:gd name="T6" fmla="*/ 227 w 227"/>
                <a:gd name="T7" fmla="*/ 0 h 199"/>
                <a:gd name="T8" fmla="*/ 170 w 227"/>
                <a:gd name="T9" fmla="*/ 124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99">
                  <a:moveTo>
                    <a:pt x="170" y="199"/>
                  </a:moveTo>
                  <a:lnTo>
                    <a:pt x="56" y="19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170" y="199"/>
                  </a:lnTo>
                  <a:close/>
                </a:path>
              </a:pathLst>
            </a:custGeom>
            <a:solidFill>
              <a:srgbClr val="333333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" name="Rectangle 414">
              <a:extLst>
                <a:ext uri="{FF2B5EF4-FFF2-40B4-BE49-F238E27FC236}">
                  <a16:creationId xmlns:a16="http://schemas.microsoft.com/office/drawing/2014/main" id="{95475714-CEB1-46D0-85DC-7A561B574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" y="1990"/>
              <a:ext cx="170" cy="113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53" name="Group 420">
            <a:extLst>
              <a:ext uri="{FF2B5EF4-FFF2-40B4-BE49-F238E27FC236}">
                <a16:creationId xmlns:a16="http://schemas.microsoft.com/office/drawing/2014/main" id="{DAEFF8A4-0FDD-42CF-9CF3-A0BABFE468FF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5094288"/>
            <a:ext cx="422275" cy="423862"/>
            <a:chOff x="716" y="2976"/>
            <a:chExt cx="499" cy="500"/>
          </a:xfrm>
        </p:grpSpPr>
        <p:sp>
          <p:nvSpPr>
            <p:cNvPr id="254" name="AutoShape 421">
              <a:extLst>
                <a:ext uri="{FF2B5EF4-FFF2-40B4-BE49-F238E27FC236}">
                  <a16:creationId xmlns:a16="http://schemas.microsoft.com/office/drawing/2014/main" id="{BF3019AE-6ED2-42EA-A021-869CF48230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16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5" name="Oval 422">
              <a:extLst>
                <a:ext uri="{FF2B5EF4-FFF2-40B4-BE49-F238E27FC236}">
                  <a16:creationId xmlns:a16="http://schemas.microsoft.com/office/drawing/2014/main" id="{54B85956-B17C-49EB-AF6E-CFBDBA3F0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6" name="AutoShape 423">
              <a:extLst>
                <a:ext uri="{FF2B5EF4-FFF2-40B4-BE49-F238E27FC236}">
                  <a16:creationId xmlns:a16="http://schemas.microsoft.com/office/drawing/2014/main" id="{80EACF48-BA4B-44BC-BB39-E18A0436C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Oval 424">
              <a:extLst>
                <a:ext uri="{FF2B5EF4-FFF2-40B4-BE49-F238E27FC236}">
                  <a16:creationId xmlns:a16="http://schemas.microsoft.com/office/drawing/2014/main" id="{7B8D5E86-F44A-4A28-93BD-002B9985A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Oval 425">
              <a:extLst>
                <a:ext uri="{FF2B5EF4-FFF2-40B4-BE49-F238E27FC236}">
                  <a16:creationId xmlns:a16="http://schemas.microsoft.com/office/drawing/2014/main" id="{E1797806-9697-476D-B845-560307E9E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59" name="Group 426">
            <a:extLst>
              <a:ext uri="{FF2B5EF4-FFF2-40B4-BE49-F238E27FC236}">
                <a16:creationId xmlns:a16="http://schemas.microsoft.com/office/drawing/2014/main" id="{BFF16EE1-66AC-4FC6-886D-BD0D098F19CB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5345113"/>
            <a:ext cx="422275" cy="423862"/>
            <a:chOff x="1260" y="2976"/>
            <a:chExt cx="499" cy="500"/>
          </a:xfrm>
        </p:grpSpPr>
        <p:sp>
          <p:nvSpPr>
            <p:cNvPr id="260" name="AutoShape 427">
              <a:extLst>
                <a:ext uri="{FF2B5EF4-FFF2-40B4-BE49-F238E27FC236}">
                  <a16:creationId xmlns:a16="http://schemas.microsoft.com/office/drawing/2014/main" id="{98F15352-7BA7-4FF0-87D0-3505ED0789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1" name="Oval 428">
              <a:extLst>
                <a:ext uri="{FF2B5EF4-FFF2-40B4-BE49-F238E27FC236}">
                  <a16:creationId xmlns:a16="http://schemas.microsoft.com/office/drawing/2014/main" id="{A1E95DBB-84CE-45BC-96C0-D3C5E4050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AutoShape 429">
              <a:extLst>
                <a:ext uri="{FF2B5EF4-FFF2-40B4-BE49-F238E27FC236}">
                  <a16:creationId xmlns:a16="http://schemas.microsoft.com/office/drawing/2014/main" id="{769497ED-E072-49E9-BC45-0AB68733E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Oval 430">
              <a:extLst>
                <a:ext uri="{FF2B5EF4-FFF2-40B4-BE49-F238E27FC236}">
                  <a16:creationId xmlns:a16="http://schemas.microsoft.com/office/drawing/2014/main" id="{6B8B227F-314C-417B-B385-6B6BFEF1A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Oval 431">
              <a:extLst>
                <a:ext uri="{FF2B5EF4-FFF2-40B4-BE49-F238E27FC236}">
                  <a16:creationId xmlns:a16="http://schemas.microsoft.com/office/drawing/2014/main" id="{05806A15-0D5D-482A-AA27-59AC5070B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65" name="Group 432">
            <a:extLst>
              <a:ext uri="{FF2B5EF4-FFF2-40B4-BE49-F238E27FC236}">
                <a16:creationId xmlns:a16="http://schemas.microsoft.com/office/drawing/2014/main" id="{8997FFE0-AFF7-418F-8D03-558B202FA8ED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5675313"/>
            <a:ext cx="422275" cy="423862"/>
            <a:chOff x="1805" y="2976"/>
            <a:chExt cx="499" cy="500"/>
          </a:xfrm>
        </p:grpSpPr>
        <p:sp>
          <p:nvSpPr>
            <p:cNvPr id="266" name="AutoShape 433">
              <a:extLst>
                <a:ext uri="{FF2B5EF4-FFF2-40B4-BE49-F238E27FC236}">
                  <a16:creationId xmlns:a16="http://schemas.microsoft.com/office/drawing/2014/main" id="{9F383D90-91EE-4C37-A14C-5C9539F188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05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Oval 434">
              <a:extLst>
                <a:ext uri="{FF2B5EF4-FFF2-40B4-BE49-F238E27FC236}">
                  <a16:creationId xmlns:a16="http://schemas.microsoft.com/office/drawing/2014/main" id="{2D41ADCD-A3C1-45DC-A83C-E0B538ECC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AutoShape 435">
              <a:extLst>
                <a:ext uri="{FF2B5EF4-FFF2-40B4-BE49-F238E27FC236}">
                  <a16:creationId xmlns:a16="http://schemas.microsoft.com/office/drawing/2014/main" id="{1D90A260-495C-491C-8C54-C591A595A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Oval 436">
              <a:extLst>
                <a:ext uri="{FF2B5EF4-FFF2-40B4-BE49-F238E27FC236}">
                  <a16:creationId xmlns:a16="http://schemas.microsoft.com/office/drawing/2014/main" id="{1C637162-42EA-41FD-898E-D79D6CA4D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Oval 437">
              <a:extLst>
                <a:ext uri="{FF2B5EF4-FFF2-40B4-BE49-F238E27FC236}">
                  <a16:creationId xmlns:a16="http://schemas.microsoft.com/office/drawing/2014/main" id="{39EAB54B-7AE8-4294-806B-0F925ECBC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1" name="Group 426">
            <a:extLst>
              <a:ext uri="{FF2B5EF4-FFF2-40B4-BE49-F238E27FC236}">
                <a16:creationId xmlns:a16="http://schemas.microsoft.com/office/drawing/2014/main" id="{EDC51494-0942-4C49-BDAA-A266661C3254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5675313"/>
            <a:ext cx="422275" cy="423862"/>
            <a:chOff x="1260" y="2976"/>
            <a:chExt cx="499" cy="500"/>
          </a:xfrm>
        </p:grpSpPr>
        <p:sp>
          <p:nvSpPr>
            <p:cNvPr id="272" name="AutoShape 427">
              <a:extLst>
                <a:ext uri="{FF2B5EF4-FFF2-40B4-BE49-F238E27FC236}">
                  <a16:creationId xmlns:a16="http://schemas.microsoft.com/office/drawing/2014/main" id="{D7A30F47-7BEF-4FDA-A141-A1284D30C3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3" name="Oval 428">
              <a:extLst>
                <a:ext uri="{FF2B5EF4-FFF2-40B4-BE49-F238E27FC236}">
                  <a16:creationId xmlns:a16="http://schemas.microsoft.com/office/drawing/2014/main" id="{759740AB-3255-4089-80AE-A544DA34F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AutoShape 429">
              <a:extLst>
                <a:ext uri="{FF2B5EF4-FFF2-40B4-BE49-F238E27FC236}">
                  <a16:creationId xmlns:a16="http://schemas.microsoft.com/office/drawing/2014/main" id="{3F92ABC9-D13E-4794-9D6C-C798C9EF6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430">
              <a:extLst>
                <a:ext uri="{FF2B5EF4-FFF2-40B4-BE49-F238E27FC236}">
                  <a16:creationId xmlns:a16="http://schemas.microsoft.com/office/drawing/2014/main" id="{BD33C178-2825-4545-8E3F-C9B299FE8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Oval 431">
              <a:extLst>
                <a:ext uri="{FF2B5EF4-FFF2-40B4-BE49-F238E27FC236}">
                  <a16:creationId xmlns:a16="http://schemas.microsoft.com/office/drawing/2014/main" id="{1B7B164F-B7B1-4351-8FCE-5EB585726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7" name="Group 432">
            <a:extLst>
              <a:ext uri="{FF2B5EF4-FFF2-40B4-BE49-F238E27FC236}">
                <a16:creationId xmlns:a16="http://schemas.microsoft.com/office/drawing/2014/main" id="{9A3582B6-C2E2-420C-B0AC-463747BFC315}"/>
              </a:ext>
            </a:extLst>
          </p:cNvPr>
          <p:cNvGrpSpPr>
            <a:grpSpLocks/>
          </p:cNvGrpSpPr>
          <p:nvPr/>
        </p:nvGrpSpPr>
        <p:grpSpPr bwMode="auto">
          <a:xfrm>
            <a:off x="3241675" y="5051425"/>
            <a:ext cx="422275" cy="423863"/>
            <a:chOff x="1805" y="2976"/>
            <a:chExt cx="499" cy="500"/>
          </a:xfrm>
        </p:grpSpPr>
        <p:sp>
          <p:nvSpPr>
            <p:cNvPr id="278" name="AutoShape 433">
              <a:extLst>
                <a:ext uri="{FF2B5EF4-FFF2-40B4-BE49-F238E27FC236}">
                  <a16:creationId xmlns:a16="http://schemas.microsoft.com/office/drawing/2014/main" id="{BA8963EF-F8BC-4F51-B7B8-0E78CDD0B1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05" y="2976"/>
              <a:ext cx="499" cy="500"/>
            </a:xfrm>
            <a:prstGeom prst="can">
              <a:avLst>
                <a:gd name="adj" fmla="val 501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5E5E5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Oval 434">
              <a:extLst>
                <a:ext uri="{FF2B5EF4-FFF2-40B4-BE49-F238E27FC236}">
                  <a16:creationId xmlns:a16="http://schemas.microsoft.com/office/drawing/2014/main" id="{715AC8D9-4933-417C-93AA-7C2FBA6C1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" y="3272"/>
              <a:ext cx="346" cy="1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0" name="AutoShape 435">
              <a:extLst>
                <a:ext uri="{FF2B5EF4-FFF2-40B4-BE49-F238E27FC236}">
                  <a16:creationId xmlns:a16="http://schemas.microsoft.com/office/drawing/2014/main" id="{F712460F-F55A-4566-9A27-4838879F4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262"/>
              <a:ext cx="409" cy="19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18 h 21600"/>
                <a:gd name="T26" fmla="*/ 18431 w 21600"/>
                <a:gd name="T27" fmla="*/ 1848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1" y="10800"/>
                  </a:moveTo>
                  <a:cubicBezTo>
                    <a:pt x="2321" y="15483"/>
                    <a:pt x="6117" y="19279"/>
                    <a:pt x="10800" y="19279"/>
                  </a:cubicBezTo>
                  <a:cubicBezTo>
                    <a:pt x="15483" y="19279"/>
                    <a:pt x="19279" y="15483"/>
                    <a:pt x="19279" y="10800"/>
                  </a:cubicBezTo>
                  <a:cubicBezTo>
                    <a:pt x="19279" y="6117"/>
                    <a:pt x="15483" y="2321"/>
                    <a:pt x="10800" y="2321"/>
                  </a:cubicBezTo>
                  <a:cubicBezTo>
                    <a:pt x="6117" y="2321"/>
                    <a:pt x="2321" y="6117"/>
                    <a:pt x="2321" y="10800"/>
                  </a:cubicBezTo>
                  <a:close/>
                </a:path>
              </a:pathLst>
            </a:cu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Oval 436">
              <a:extLst>
                <a:ext uri="{FF2B5EF4-FFF2-40B4-BE49-F238E27FC236}">
                  <a16:creationId xmlns:a16="http://schemas.microsoft.com/office/drawing/2014/main" id="{41CDF8CD-4BF1-49A6-81DE-1C2CB3FEA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294"/>
              <a:ext cx="229" cy="9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Oval 437">
              <a:extLst>
                <a:ext uri="{FF2B5EF4-FFF2-40B4-BE49-F238E27FC236}">
                  <a16:creationId xmlns:a16="http://schemas.microsoft.com/office/drawing/2014/main" id="{570487FB-1EEC-4A82-BDD8-88522E5C4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294"/>
              <a:ext cx="136" cy="45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3" name="Group 115">
            <a:extLst>
              <a:ext uri="{FF2B5EF4-FFF2-40B4-BE49-F238E27FC236}">
                <a16:creationId xmlns:a16="http://schemas.microsoft.com/office/drawing/2014/main" id="{7835A63A-082F-43FA-BF37-E528E9D7D927}"/>
              </a:ext>
            </a:extLst>
          </p:cNvPr>
          <p:cNvGrpSpPr>
            <a:grpSpLocks/>
          </p:cNvGrpSpPr>
          <p:nvPr/>
        </p:nvGrpSpPr>
        <p:grpSpPr bwMode="auto">
          <a:xfrm>
            <a:off x="572523" y="389309"/>
            <a:ext cx="271463" cy="271462"/>
            <a:chOff x="483" y="941"/>
            <a:chExt cx="171" cy="171"/>
          </a:xfrm>
        </p:grpSpPr>
        <p:sp>
          <p:nvSpPr>
            <p:cNvPr id="284" name="Oval 45">
              <a:extLst>
                <a:ext uri="{FF2B5EF4-FFF2-40B4-BE49-F238E27FC236}">
                  <a16:creationId xmlns:a16="http://schemas.microsoft.com/office/drawing/2014/main" id="{6999A140-076B-4106-AE7F-D6356A31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941"/>
              <a:ext cx="171" cy="17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Oval 43">
              <a:extLst>
                <a:ext uri="{FF2B5EF4-FFF2-40B4-BE49-F238E27FC236}">
                  <a16:creationId xmlns:a16="http://schemas.microsoft.com/office/drawing/2014/main" id="{939AAD20-D9E0-4636-958D-FD720E909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998"/>
              <a:ext cx="57" cy="5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6" name="AutoShape 44">
              <a:extLst>
                <a:ext uri="{FF2B5EF4-FFF2-40B4-BE49-F238E27FC236}">
                  <a16:creationId xmlns:a16="http://schemas.microsoft.com/office/drawing/2014/main" id="{56CD934D-E183-48A7-A691-EF2948B4B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941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7" name="Group 116">
            <a:extLst>
              <a:ext uri="{FF2B5EF4-FFF2-40B4-BE49-F238E27FC236}">
                <a16:creationId xmlns:a16="http://schemas.microsoft.com/office/drawing/2014/main" id="{383212B5-DD6C-4481-856F-09C31DA3CCC6}"/>
              </a:ext>
            </a:extLst>
          </p:cNvPr>
          <p:cNvGrpSpPr>
            <a:grpSpLocks/>
          </p:cNvGrpSpPr>
          <p:nvPr/>
        </p:nvGrpSpPr>
        <p:grpSpPr bwMode="auto">
          <a:xfrm>
            <a:off x="888436" y="389309"/>
            <a:ext cx="271462" cy="271462"/>
            <a:chOff x="682" y="941"/>
            <a:chExt cx="171" cy="171"/>
          </a:xfrm>
        </p:grpSpPr>
        <p:sp>
          <p:nvSpPr>
            <p:cNvPr id="288" name="Oval 46">
              <a:extLst>
                <a:ext uri="{FF2B5EF4-FFF2-40B4-BE49-F238E27FC236}">
                  <a16:creationId xmlns:a16="http://schemas.microsoft.com/office/drawing/2014/main" id="{EA03DDEE-34BF-4468-98A1-6C82C6619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41"/>
              <a:ext cx="171" cy="17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9" name="Oval 47">
              <a:extLst>
                <a:ext uri="{FF2B5EF4-FFF2-40B4-BE49-F238E27FC236}">
                  <a16:creationId xmlns:a16="http://schemas.microsoft.com/office/drawing/2014/main" id="{9018CD1C-3169-40FE-82FB-217A7C6F4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998"/>
              <a:ext cx="57" cy="5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0" name="AutoShape 48">
              <a:extLst>
                <a:ext uri="{FF2B5EF4-FFF2-40B4-BE49-F238E27FC236}">
                  <a16:creationId xmlns:a16="http://schemas.microsoft.com/office/drawing/2014/main" id="{84E6910D-18F6-42A2-AF3E-B110601B0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41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1" name="Group 117">
            <a:extLst>
              <a:ext uri="{FF2B5EF4-FFF2-40B4-BE49-F238E27FC236}">
                <a16:creationId xmlns:a16="http://schemas.microsoft.com/office/drawing/2014/main" id="{B7F4019D-080C-4909-890D-579F7248C13D}"/>
              </a:ext>
            </a:extLst>
          </p:cNvPr>
          <p:cNvGrpSpPr>
            <a:grpSpLocks/>
          </p:cNvGrpSpPr>
          <p:nvPr/>
        </p:nvGrpSpPr>
        <p:grpSpPr bwMode="auto">
          <a:xfrm>
            <a:off x="1202761" y="389309"/>
            <a:ext cx="271462" cy="271462"/>
            <a:chOff x="880" y="941"/>
            <a:chExt cx="171" cy="171"/>
          </a:xfrm>
        </p:grpSpPr>
        <p:sp>
          <p:nvSpPr>
            <p:cNvPr id="292" name="Oval 49">
              <a:extLst>
                <a:ext uri="{FF2B5EF4-FFF2-40B4-BE49-F238E27FC236}">
                  <a16:creationId xmlns:a16="http://schemas.microsoft.com/office/drawing/2014/main" id="{6BEFF7B7-5CB2-4A26-8AA4-026F047EE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941"/>
              <a:ext cx="171" cy="17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3" name="Oval 50">
              <a:extLst>
                <a:ext uri="{FF2B5EF4-FFF2-40B4-BE49-F238E27FC236}">
                  <a16:creationId xmlns:a16="http://schemas.microsoft.com/office/drawing/2014/main" id="{D0CEBD88-3892-4DDE-AA81-838D29A88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998"/>
              <a:ext cx="57" cy="5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4" name="AutoShape 51">
              <a:extLst>
                <a:ext uri="{FF2B5EF4-FFF2-40B4-BE49-F238E27FC236}">
                  <a16:creationId xmlns:a16="http://schemas.microsoft.com/office/drawing/2014/main" id="{9A821B14-E855-4BE4-AA36-DC777D170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941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" name="Group 69">
            <a:extLst>
              <a:ext uri="{FF2B5EF4-FFF2-40B4-BE49-F238E27FC236}">
                <a16:creationId xmlns:a16="http://schemas.microsoft.com/office/drawing/2014/main" id="{105734C6-6ED8-42CF-9BDF-C1193C0CBDB7}"/>
              </a:ext>
            </a:extLst>
          </p:cNvPr>
          <p:cNvGrpSpPr>
            <a:grpSpLocks/>
          </p:cNvGrpSpPr>
          <p:nvPr/>
        </p:nvGrpSpPr>
        <p:grpSpPr bwMode="auto">
          <a:xfrm>
            <a:off x="6083981" y="2771921"/>
            <a:ext cx="404813" cy="134938"/>
            <a:chOff x="1306" y="2415"/>
            <a:chExt cx="255" cy="85"/>
          </a:xfrm>
        </p:grpSpPr>
        <p:sp>
          <p:nvSpPr>
            <p:cNvPr id="296" name="Rectangle 67">
              <a:extLst>
                <a:ext uri="{FF2B5EF4-FFF2-40B4-BE49-F238E27FC236}">
                  <a16:creationId xmlns:a16="http://schemas.microsoft.com/office/drawing/2014/main" id="{3BCF802A-B22E-4D3E-9FA4-B6ADD132B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415"/>
              <a:ext cx="255" cy="85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7" name="Freeform 66">
              <a:extLst>
                <a:ext uri="{FF2B5EF4-FFF2-40B4-BE49-F238E27FC236}">
                  <a16:creationId xmlns:a16="http://schemas.microsoft.com/office/drawing/2014/main" id="{9898F530-7E98-4E68-A579-54A598CF5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429"/>
              <a:ext cx="198" cy="57"/>
            </a:xfrm>
            <a:custGeom>
              <a:avLst/>
              <a:gdLst>
                <a:gd name="T0" fmla="*/ 198 w 198"/>
                <a:gd name="T1" fmla="*/ 0 h 57"/>
                <a:gd name="T2" fmla="*/ 0 w 198"/>
                <a:gd name="T3" fmla="*/ 0 h 57"/>
                <a:gd name="T4" fmla="*/ 0 w 198"/>
                <a:gd name="T5" fmla="*/ 28 h 57"/>
                <a:gd name="T6" fmla="*/ 28 w 198"/>
                <a:gd name="T7" fmla="*/ 57 h 57"/>
                <a:gd name="T8" fmla="*/ 170 w 198"/>
                <a:gd name="T9" fmla="*/ 57 h 57"/>
                <a:gd name="T10" fmla="*/ 198 w 198"/>
                <a:gd name="T11" fmla="*/ 28 h 57"/>
                <a:gd name="T12" fmla="*/ 198 w 198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57">
                  <a:moveTo>
                    <a:pt x="19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7"/>
                  </a:lnTo>
                  <a:lnTo>
                    <a:pt x="170" y="57"/>
                  </a:lnTo>
                  <a:lnTo>
                    <a:pt x="198" y="2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" name="Group 191">
            <a:extLst>
              <a:ext uri="{FF2B5EF4-FFF2-40B4-BE49-F238E27FC236}">
                <a16:creationId xmlns:a16="http://schemas.microsoft.com/office/drawing/2014/main" id="{4F7512A9-055A-49AC-B078-2AF7E4C84ADF}"/>
              </a:ext>
            </a:extLst>
          </p:cNvPr>
          <p:cNvGrpSpPr>
            <a:grpSpLocks/>
          </p:cNvGrpSpPr>
          <p:nvPr/>
        </p:nvGrpSpPr>
        <p:grpSpPr bwMode="auto">
          <a:xfrm>
            <a:off x="6044294" y="3018328"/>
            <a:ext cx="271462" cy="271462"/>
            <a:chOff x="2695" y="969"/>
            <a:chExt cx="171" cy="171"/>
          </a:xfrm>
        </p:grpSpPr>
        <p:sp>
          <p:nvSpPr>
            <p:cNvPr id="299" name="Oval 173">
              <a:extLst>
                <a:ext uri="{FF2B5EF4-FFF2-40B4-BE49-F238E27FC236}">
                  <a16:creationId xmlns:a16="http://schemas.microsoft.com/office/drawing/2014/main" id="{1C70F293-32F0-4274-BE93-A6F04250E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969"/>
              <a:ext cx="171" cy="171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0" name="Oval 174">
              <a:extLst>
                <a:ext uri="{FF2B5EF4-FFF2-40B4-BE49-F238E27FC236}">
                  <a16:creationId xmlns:a16="http://schemas.microsoft.com/office/drawing/2014/main" id="{26D6CB63-61BD-441F-BA84-E399D081E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104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1" name="AutoShape 175">
              <a:extLst>
                <a:ext uri="{FF2B5EF4-FFF2-40B4-BE49-F238E27FC236}">
                  <a16:creationId xmlns:a16="http://schemas.microsoft.com/office/drawing/2014/main" id="{2DEB3F31-E384-4533-9442-BF8915629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2" name="Group 192">
            <a:extLst>
              <a:ext uri="{FF2B5EF4-FFF2-40B4-BE49-F238E27FC236}">
                <a16:creationId xmlns:a16="http://schemas.microsoft.com/office/drawing/2014/main" id="{7DF2AFDB-7670-49A2-9555-1D132250D007}"/>
              </a:ext>
            </a:extLst>
          </p:cNvPr>
          <p:cNvGrpSpPr>
            <a:grpSpLocks/>
          </p:cNvGrpSpPr>
          <p:nvPr/>
        </p:nvGrpSpPr>
        <p:grpSpPr bwMode="auto">
          <a:xfrm>
            <a:off x="6358619" y="3018328"/>
            <a:ext cx="271462" cy="271462"/>
            <a:chOff x="2893" y="969"/>
            <a:chExt cx="171" cy="171"/>
          </a:xfrm>
        </p:grpSpPr>
        <p:sp>
          <p:nvSpPr>
            <p:cNvPr id="303" name="Oval 176">
              <a:extLst>
                <a:ext uri="{FF2B5EF4-FFF2-40B4-BE49-F238E27FC236}">
                  <a16:creationId xmlns:a16="http://schemas.microsoft.com/office/drawing/2014/main" id="{6A80D43D-7ADB-445B-8330-68E32EB47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69"/>
              <a:ext cx="171" cy="171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4" name="Oval 177">
              <a:extLst>
                <a:ext uri="{FF2B5EF4-FFF2-40B4-BE49-F238E27FC236}">
                  <a16:creationId xmlns:a16="http://schemas.microsoft.com/office/drawing/2014/main" id="{B86F66C8-653B-4577-AB34-038D4605B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5" y="104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5" name="AutoShape 178">
              <a:extLst>
                <a:ext uri="{FF2B5EF4-FFF2-40B4-BE49-F238E27FC236}">
                  <a16:creationId xmlns:a16="http://schemas.microsoft.com/office/drawing/2014/main" id="{1C0FA185-1783-4F92-9413-4FF3C293B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6" name="Group 193">
            <a:extLst>
              <a:ext uri="{FF2B5EF4-FFF2-40B4-BE49-F238E27FC236}">
                <a16:creationId xmlns:a16="http://schemas.microsoft.com/office/drawing/2014/main" id="{49FEB159-16E8-4EED-9928-1D6AF7245490}"/>
              </a:ext>
            </a:extLst>
          </p:cNvPr>
          <p:cNvGrpSpPr>
            <a:grpSpLocks/>
          </p:cNvGrpSpPr>
          <p:nvPr/>
        </p:nvGrpSpPr>
        <p:grpSpPr bwMode="auto">
          <a:xfrm>
            <a:off x="6674531" y="3018328"/>
            <a:ext cx="271463" cy="271462"/>
            <a:chOff x="3092" y="969"/>
            <a:chExt cx="171" cy="171"/>
          </a:xfrm>
        </p:grpSpPr>
        <p:sp>
          <p:nvSpPr>
            <p:cNvPr id="307" name="Oval 179">
              <a:extLst>
                <a:ext uri="{FF2B5EF4-FFF2-40B4-BE49-F238E27FC236}">
                  <a16:creationId xmlns:a16="http://schemas.microsoft.com/office/drawing/2014/main" id="{E170D80A-02EB-4A7E-8086-6704BB918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969"/>
              <a:ext cx="171" cy="171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Oval 180">
              <a:extLst>
                <a:ext uri="{FF2B5EF4-FFF2-40B4-BE49-F238E27FC236}">
                  <a16:creationId xmlns:a16="http://schemas.microsoft.com/office/drawing/2014/main" id="{316504F0-38EC-4CFE-9F54-3F3E761C0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" y="104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AutoShape 181">
              <a:extLst>
                <a:ext uri="{FF2B5EF4-FFF2-40B4-BE49-F238E27FC236}">
                  <a16:creationId xmlns:a16="http://schemas.microsoft.com/office/drawing/2014/main" id="{475C1C52-97CB-49AF-8DD8-2AD3BD55D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0" name="Group 194">
            <a:extLst>
              <a:ext uri="{FF2B5EF4-FFF2-40B4-BE49-F238E27FC236}">
                <a16:creationId xmlns:a16="http://schemas.microsoft.com/office/drawing/2014/main" id="{65C0BA60-DF75-4021-9D01-71813830B931}"/>
              </a:ext>
            </a:extLst>
          </p:cNvPr>
          <p:cNvGrpSpPr>
            <a:grpSpLocks/>
          </p:cNvGrpSpPr>
          <p:nvPr/>
        </p:nvGrpSpPr>
        <p:grpSpPr bwMode="auto">
          <a:xfrm>
            <a:off x="6988856" y="3018328"/>
            <a:ext cx="271463" cy="271462"/>
            <a:chOff x="3290" y="969"/>
            <a:chExt cx="171" cy="171"/>
          </a:xfrm>
        </p:grpSpPr>
        <p:sp>
          <p:nvSpPr>
            <p:cNvPr id="311" name="Oval 182">
              <a:extLst>
                <a:ext uri="{FF2B5EF4-FFF2-40B4-BE49-F238E27FC236}">
                  <a16:creationId xmlns:a16="http://schemas.microsoft.com/office/drawing/2014/main" id="{9A89E149-5C2D-47C1-A1B5-69578904B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969"/>
              <a:ext cx="171" cy="171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2" name="Oval 183">
              <a:extLst>
                <a:ext uri="{FF2B5EF4-FFF2-40B4-BE49-F238E27FC236}">
                  <a16:creationId xmlns:a16="http://schemas.microsoft.com/office/drawing/2014/main" id="{4C636FDC-4FA5-456F-AF8B-12BD2EEA5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2" y="104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AutoShape 184">
              <a:extLst>
                <a:ext uri="{FF2B5EF4-FFF2-40B4-BE49-F238E27FC236}">
                  <a16:creationId xmlns:a16="http://schemas.microsoft.com/office/drawing/2014/main" id="{09A5BBD9-E94C-47B6-AB7E-E7CE00D80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969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4" name="Group 195">
            <a:extLst>
              <a:ext uri="{FF2B5EF4-FFF2-40B4-BE49-F238E27FC236}">
                <a16:creationId xmlns:a16="http://schemas.microsoft.com/office/drawing/2014/main" id="{6E10A65F-D4AD-4383-AF34-4338848E6D45}"/>
              </a:ext>
            </a:extLst>
          </p:cNvPr>
          <p:cNvGrpSpPr>
            <a:grpSpLocks/>
          </p:cNvGrpSpPr>
          <p:nvPr/>
        </p:nvGrpSpPr>
        <p:grpSpPr bwMode="auto">
          <a:xfrm>
            <a:off x="6044294" y="3334240"/>
            <a:ext cx="271462" cy="271463"/>
            <a:chOff x="2695" y="1168"/>
            <a:chExt cx="171" cy="171"/>
          </a:xfrm>
        </p:grpSpPr>
        <p:sp>
          <p:nvSpPr>
            <p:cNvPr id="315" name="Oval 185">
              <a:extLst>
                <a:ext uri="{FF2B5EF4-FFF2-40B4-BE49-F238E27FC236}">
                  <a16:creationId xmlns:a16="http://schemas.microsoft.com/office/drawing/2014/main" id="{C58AAA40-695F-4F4A-818D-7D29BE738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68"/>
              <a:ext cx="171" cy="171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Oval 186">
              <a:extLst>
                <a:ext uri="{FF2B5EF4-FFF2-40B4-BE49-F238E27FC236}">
                  <a16:creationId xmlns:a16="http://schemas.microsoft.com/office/drawing/2014/main" id="{532E14F9-2B16-414E-9BAE-23F03B669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1239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AutoShape 187">
              <a:extLst>
                <a:ext uri="{FF2B5EF4-FFF2-40B4-BE49-F238E27FC236}">
                  <a16:creationId xmlns:a16="http://schemas.microsoft.com/office/drawing/2014/main" id="{84533129-4F6B-4E51-83EC-0C1196392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1168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8" name="Group 196">
            <a:extLst>
              <a:ext uri="{FF2B5EF4-FFF2-40B4-BE49-F238E27FC236}">
                <a16:creationId xmlns:a16="http://schemas.microsoft.com/office/drawing/2014/main" id="{2C0B8920-A1CE-40C6-BC66-29E5AADBFA0C}"/>
              </a:ext>
            </a:extLst>
          </p:cNvPr>
          <p:cNvGrpSpPr>
            <a:grpSpLocks/>
          </p:cNvGrpSpPr>
          <p:nvPr/>
        </p:nvGrpSpPr>
        <p:grpSpPr bwMode="auto">
          <a:xfrm>
            <a:off x="6358619" y="3334240"/>
            <a:ext cx="271462" cy="271463"/>
            <a:chOff x="2893" y="1168"/>
            <a:chExt cx="171" cy="171"/>
          </a:xfrm>
        </p:grpSpPr>
        <p:sp>
          <p:nvSpPr>
            <p:cNvPr id="319" name="Oval 188">
              <a:extLst>
                <a:ext uri="{FF2B5EF4-FFF2-40B4-BE49-F238E27FC236}">
                  <a16:creationId xmlns:a16="http://schemas.microsoft.com/office/drawing/2014/main" id="{E6DA0979-B419-44B8-A943-B06401539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168"/>
              <a:ext cx="171" cy="17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Oval 189">
              <a:extLst>
                <a:ext uri="{FF2B5EF4-FFF2-40B4-BE49-F238E27FC236}">
                  <a16:creationId xmlns:a16="http://schemas.microsoft.com/office/drawing/2014/main" id="{308E39E3-DD7F-468A-AF46-2F54FB38E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5" y="1239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AutoShape 190">
              <a:extLst>
                <a:ext uri="{FF2B5EF4-FFF2-40B4-BE49-F238E27FC236}">
                  <a16:creationId xmlns:a16="http://schemas.microsoft.com/office/drawing/2014/main" id="{2BAA09AD-7FBE-42E3-8657-DCF014A69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168"/>
              <a:ext cx="171" cy="1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26" y="10800"/>
                  </a:moveTo>
                  <a:cubicBezTo>
                    <a:pt x="2526" y="15370"/>
                    <a:pt x="6230" y="19074"/>
                    <a:pt x="10800" y="19074"/>
                  </a:cubicBezTo>
                  <a:cubicBezTo>
                    <a:pt x="15370" y="19074"/>
                    <a:pt x="19074" y="15370"/>
                    <a:pt x="19074" y="10800"/>
                  </a:cubicBezTo>
                  <a:cubicBezTo>
                    <a:pt x="19074" y="6230"/>
                    <a:pt x="15370" y="2526"/>
                    <a:pt x="10800" y="2526"/>
                  </a:cubicBezTo>
                  <a:cubicBezTo>
                    <a:pt x="6230" y="2526"/>
                    <a:pt x="2526" y="6230"/>
                    <a:pt x="2526" y="10800"/>
                  </a:cubicBezTo>
                  <a:close/>
                </a:path>
              </a:pathLst>
            </a:cu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2" name="Group 209">
            <a:extLst>
              <a:ext uri="{FF2B5EF4-FFF2-40B4-BE49-F238E27FC236}">
                <a16:creationId xmlns:a16="http://schemas.microsoft.com/office/drawing/2014/main" id="{E52771F8-A4E2-4323-92F0-2307A85D0DF2}"/>
              </a:ext>
            </a:extLst>
          </p:cNvPr>
          <p:cNvGrpSpPr>
            <a:grpSpLocks/>
          </p:cNvGrpSpPr>
          <p:nvPr/>
        </p:nvGrpSpPr>
        <p:grpSpPr bwMode="auto">
          <a:xfrm>
            <a:off x="6734857" y="3355219"/>
            <a:ext cx="449262" cy="449262"/>
            <a:chOff x="4141" y="743"/>
            <a:chExt cx="453" cy="453"/>
          </a:xfrm>
        </p:grpSpPr>
        <p:sp>
          <p:nvSpPr>
            <p:cNvPr id="323" name="Oval 198">
              <a:extLst>
                <a:ext uri="{FF2B5EF4-FFF2-40B4-BE49-F238E27FC236}">
                  <a16:creationId xmlns:a16="http://schemas.microsoft.com/office/drawing/2014/main" id="{0DB05B83-A608-4FAD-BCA9-3847C68D2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771"/>
              <a:ext cx="397" cy="397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Rectangle 202">
              <a:extLst>
                <a:ext uri="{FF2B5EF4-FFF2-40B4-BE49-F238E27FC236}">
                  <a16:creationId xmlns:a16="http://schemas.microsoft.com/office/drawing/2014/main" id="{47EBFE24-7F87-498B-A662-26E904707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054"/>
              <a:ext cx="170" cy="5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Rectangle 203">
              <a:extLst>
                <a:ext uri="{FF2B5EF4-FFF2-40B4-BE49-F238E27FC236}">
                  <a16:creationId xmlns:a16="http://schemas.microsoft.com/office/drawing/2014/main" id="{18185B51-E679-43F1-B4EC-8686EC9A6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771"/>
              <a:ext cx="113" cy="5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AutoShape 204">
              <a:extLst>
                <a:ext uri="{FF2B5EF4-FFF2-40B4-BE49-F238E27FC236}">
                  <a16:creationId xmlns:a16="http://schemas.microsoft.com/office/drawing/2014/main" id="{FA408707-303F-44D4-A1C0-0D1957E2E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743"/>
              <a:ext cx="453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159 w 21600"/>
                <a:gd name="T13" fmla="*/ 0 h 21600"/>
                <a:gd name="T14" fmla="*/ 9441 w 21600"/>
                <a:gd name="T15" fmla="*/ 18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016" y="2050"/>
                  </a:moveTo>
                  <a:cubicBezTo>
                    <a:pt x="17021" y="3065"/>
                    <a:pt x="19826" y="6668"/>
                    <a:pt x="19826" y="10800"/>
                  </a:cubicBezTo>
                  <a:cubicBezTo>
                    <a:pt x="19826" y="15784"/>
                    <a:pt x="15784" y="19826"/>
                    <a:pt x="10800" y="19826"/>
                  </a:cubicBezTo>
                  <a:cubicBezTo>
                    <a:pt x="5815" y="19826"/>
                    <a:pt x="1774" y="15784"/>
                    <a:pt x="1774" y="10800"/>
                  </a:cubicBezTo>
                  <a:cubicBezTo>
                    <a:pt x="1773" y="6668"/>
                    <a:pt x="4578" y="3065"/>
                    <a:pt x="8583" y="2050"/>
                  </a:cubicBezTo>
                  <a:lnTo>
                    <a:pt x="8147" y="330"/>
                  </a:lnTo>
                  <a:cubicBezTo>
                    <a:pt x="3355" y="1544"/>
                    <a:pt x="-1" y="5856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5856"/>
                    <a:pt x="18244" y="1544"/>
                    <a:pt x="13452" y="330"/>
                  </a:cubicBezTo>
                  <a:lnTo>
                    <a:pt x="13016" y="2050"/>
                  </a:lnTo>
                  <a:close/>
                </a:path>
              </a:pathLst>
            </a:custGeom>
            <a:solidFill>
              <a:srgbClr val="EAEAEA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Rectangle 205">
              <a:extLst>
                <a:ext uri="{FF2B5EF4-FFF2-40B4-BE49-F238E27FC236}">
                  <a16:creationId xmlns:a16="http://schemas.microsoft.com/office/drawing/2014/main" id="{E504E243-28C2-47EF-9AE2-68B75885F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85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Rectangle 206">
              <a:extLst>
                <a:ext uri="{FF2B5EF4-FFF2-40B4-BE49-F238E27FC236}">
                  <a16:creationId xmlns:a16="http://schemas.microsoft.com/office/drawing/2014/main" id="{F88FA488-D114-433D-A6F3-30E5989AC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941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Rectangle 207">
              <a:extLst>
                <a:ext uri="{FF2B5EF4-FFF2-40B4-BE49-F238E27FC236}">
                  <a16:creationId xmlns:a16="http://schemas.microsoft.com/office/drawing/2014/main" id="{26F81596-A496-4F2A-9E1F-B21573608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85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0" name="Rectangle 208">
              <a:extLst>
                <a:ext uri="{FF2B5EF4-FFF2-40B4-BE49-F238E27FC236}">
                  <a16:creationId xmlns:a16="http://schemas.microsoft.com/office/drawing/2014/main" id="{CE66A450-3E07-4FB7-BA91-3C5FDDDE0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2" y="941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3F1348E7-6D17-466E-B114-BDB7B67228AE}"/>
              </a:ext>
            </a:extLst>
          </p:cNvPr>
          <p:cNvGrpSpPr/>
          <p:nvPr/>
        </p:nvGrpSpPr>
        <p:grpSpPr>
          <a:xfrm>
            <a:off x="6026158" y="3944317"/>
            <a:ext cx="386446" cy="386446"/>
            <a:chOff x="4232275" y="5094288"/>
            <a:chExt cx="585788" cy="585787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5DB13703-5478-409B-B3D1-4E5CC3295E5C}"/>
                </a:ext>
              </a:extLst>
            </p:cNvPr>
            <p:cNvGrpSpPr/>
            <p:nvPr/>
          </p:nvGrpSpPr>
          <p:grpSpPr>
            <a:xfrm>
              <a:off x="4232275" y="5094288"/>
              <a:ext cx="585788" cy="585787"/>
              <a:chOff x="4232275" y="5094288"/>
              <a:chExt cx="585788" cy="585787"/>
            </a:xfrm>
          </p:grpSpPr>
          <p:sp>
            <p:nvSpPr>
              <p:cNvPr id="335" name="正方形/長方形 1">
                <a:extLst>
                  <a:ext uri="{FF2B5EF4-FFF2-40B4-BE49-F238E27FC236}">
                    <a16:creationId xmlns:a16="http://schemas.microsoft.com/office/drawing/2014/main" id="{5E220EA3-0659-4249-881F-DD6C95898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5094288"/>
                <a:ext cx="585788" cy="585787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6" name="フリーフォーム: 図形 298">
                <a:extLst>
                  <a:ext uri="{FF2B5EF4-FFF2-40B4-BE49-F238E27FC236}">
                    <a16:creationId xmlns:a16="http://schemas.microsoft.com/office/drawing/2014/main" id="{0626ADAD-5AE4-4BD5-82E4-C630EF9B5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38" y="5145088"/>
                <a:ext cx="411162" cy="461962"/>
              </a:xfrm>
              <a:custGeom>
                <a:avLst/>
                <a:gdLst>
                  <a:gd name="T0" fmla="*/ 123825 w 410892"/>
                  <a:gd name="T1" fmla="*/ 0 h 461995"/>
                  <a:gd name="T2" fmla="*/ 287067 w 410892"/>
                  <a:gd name="T3" fmla="*/ 0 h 461995"/>
                  <a:gd name="T4" fmla="*/ 287067 w 410892"/>
                  <a:gd name="T5" fmla="*/ 51103 h 461995"/>
                  <a:gd name="T6" fmla="*/ 410892 w 410892"/>
                  <a:gd name="T7" fmla="*/ 51103 h 461995"/>
                  <a:gd name="T8" fmla="*/ 410892 w 410892"/>
                  <a:gd name="T9" fmla="*/ 461995 h 461995"/>
                  <a:gd name="T10" fmla="*/ 0 w 410892"/>
                  <a:gd name="T11" fmla="*/ 461995 h 461995"/>
                  <a:gd name="T12" fmla="*/ 0 w 410892"/>
                  <a:gd name="T13" fmla="*/ 51103 h 461995"/>
                  <a:gd name="T14" fmla="*/ 123825 w 410892"/>
                  <a:gd name="T15" fmla="*/ 51103 h 4619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10892" h="461995">
                    <a:moveTo>
                      <a:pt x="123825" y="0"/>
                    </a:moveTo>
                    <a:lnTo>
                      <a:pt x="287067" y="0"/>
                    </a:lnTo>
                    <a:lnTo>
                      <a:pt x="287067" y="51103"/>
                    </a:lnTo>
                    <a:lnTo>
                      <a:pt x="410892" y="51103"/>
                    </a:lnTo>
                    <a:lnTo>
                      <a:pt x="410892" y="461995"/>
                    </a:lnTo>
                    <a:lnTo>
                      <a:pt x="0" y="461995"/>
                    </a:lnTo>
                    <a:lnTo>
                      <a:pt x="0" y="51103"/>
                    </a:lnTo>
                    <a:lnTo>
                      <a:pt x="123825" y="51103"/>
                    </a:lnTo>
                    <a:lnTo>
                      <a:pt x="12382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ja-JP" altLang="en-US"/>
              </a:p>
            </p:txBody>
          </p:sp>
        </p:grp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302484F4-3F8E-4C4E-BF78-E885D94277D6}"/>
                </a:ext>
              </a:extLst>
            </p:cNvPr>
            <p:cNvSpPr/>
            <p:nvPr/>
          </p:nvSpPr>
          <p:spPr bwMode="auto">
            <a:xfrm>
              <a:off x="4457945" y="5184195"/>
              <a:ext cx="45719" cy="109680"/>
            </a:xfrm>
            <a:prstGeom prst="rect">
              <a:avLst/>
            </a:prstGeom>
            <a:solidFill>
              <a:srgbClr val="FFC000"/>
            </a:solidFill>
            <a:ln w="12700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C8A7AD74-4647-427C-B2A9-504737AA92E3}"/>
                </a:ext>
              </a:extLst>
            </p:cNvPr>
            <p:cNvSpPr/>
            <p:nvPr/>
          </p:nvSpPr>
          <p:spPr bwMode="auto">
            <a:xfrm>
              <a:off x="4527795" y="5184195"/>
              <a:ext cx="45719" cy="109680"/>
            </a:xfrm>
            <a:prstGeom prst="rect">
              <a:avLst/>
            </a:prstGeom>
            <a:solidFill>
              <a:srgbClr val="FFC000"/>
            </a:solidFill>
            <a:ln w="12700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47ACA756-9A09-4848-8145-65F70D5A430E}"/>
              </a:ext>
            </a:extLst>
          </p:cNvPr>
          <p:cNvGrpSpPr/>
          <p:nvPr/>
        </p:nvGrpSpPr>
        <p:grpSpPr>
          <a:xfrm>
            <a:off x="6489256" y="3944317"/>
            <a:ext cx="386446" cy="386446"/>
            <a:chOff x="4883150" y="5094288"/>
            <a:chExt cx="585788" cy="585787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5AF2E564-4C57-4776-8C42-0D356915336E}"/>
                </a:ext>
              </a:extLst>
            </p:cNvPr>
            <p:cNvGrpSpPr/>
            <p:nvPr/>
          </p:nvGrpSpPr>
          <p:grpSpPr>
            <a:xfrm>
              <a:off x="4883150" y="5094288"/>
              <a:ext cx="585788" cy="585787"/>
              <a:chOff x="4232275" y="5094288"/>
              <a:chExt cx="585788" cy="585787"/>
            </a:xfrm>
          </p:grpSpPr>
          <p:sp>
            <p:nvSpPr>
              <p:cNvPr id="344" name="正方形/長方形 1">
                <a:extLst>
                  <a:ext uri="{FF2B5EF4-FFF2-40B4-BE49-F238E27FC236}">
                    <a16:creationId xmlns:a16="http://schemas.microsoft.com/office/drawing/2014/main" id="{67DB6427-B7D8-403D-8EDA-877F0703E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5094288"/>
                <a:ext cx="585788" cy="585787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5" name="フリーフォーム: 図形 298">
                <a:extLst>
                  <a:ext uri="{FF2B5EF4-FFF2-40B4-BE49-F238E27FC236}">
                    <a16:creationId xmlns:a16="http://schemas.microsoft.com/office/drawing/2014/main" id="{8764BBEF-257F-48F4-A2F2-8A23DA56A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38" y="5145088"/>
                <a:ext cx="411162" cy="461962"/>
              </a:xfrm>
              <a:custGeom>
                <a:avLst/>
                <a:gdLst>
                  <a:gd name="T0" fmla="*/ 123825 w 410892"/>
                  <a:gd name="T1" fmla="*/ 0 h 461995"/>
                  <a:gd name="T2" fmla="*/ 287067 w 410892"/>
                  <a:gd name="T3" fmla="*/ 0 h 461995"/>
                  <a:gd name="T4" fmla="*/ 287067 w 410892"/>
                  <a:gd name="T5" fmla="*/ 51103 h 461995"/>
                  <a:gd name="T6" fmla="*/ 410892 w 410892"/>
                  <a:gd name="T7" fmla="*/ 51103 h 461995"/>
                  <a:gd name="T8" fmla="*/ 410892 w 410892"/>
                  <a:gd name="T9" fmla="*/ 461995 h 461995"/>
                  <a:gd name="T10" fmla="*/ 0 w 410892"/>
                  <a:gd name="T11" fmla="*/ 461995 h 461995"/>
                  <a:gd name="T12" fmla="*/ 0 w 410892"/>
                  <a:gd name="T13" fmla="*/ 51103 h 461995"/>
                  <a:gd name="T14" fmla="*/ 123825 w 410892"/>
                  <a:gd name="T15" fmla="*/ 51103 h 4619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10892" h="461995">
                    <a:moveTo>
                      <a:pt x="123825" y="0"/>
                    </a:moveTo>
                    <a:lnTo>
                      <a:pt x="287067" y="0"/>
                    </a:lnTo>
                    <a:lnTo>
                      <a:pt x="287067" y="51103"/>
                    </a:lnTo>
                    <a:lnTo>
                      <a:pt x="410892" y="51103"/>
                    </a:lnTo>
                    <a:lnTo>
                      <a:pt x="410892" y="461995"/>
                    </a:lnTo>
                    <a:lnTo>
                      <a:pt x="0" y="461995"/>
                    </a:lnTo>
                    <a:lnTo>
                      <a:pt x="0" y="51103"/>
                    </a:lnTo>
                    <a:lnTo>
                      <a:pt x="123825" y="51103"/>
                    </a:lnTo>
                    <a:lnTo>
                      <a:pt x="12382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F1937A17-26A0-4DEA-873B-D23CA38C0467}"/>
                </a:ext>
              </a:extLst>
            </p:cNvPr>
            <p:cNvGrpSpPr/>
            <p:nvPr/>
          </p:nvGrpSpPr>
          <p:grpSpPr>
            <a:xfrm>
              <a:off x="5095875" y="5165145"/>
              <a:ext cx="153914" cy="109680"/>
              <a:chOff x="4937370" y="5184195"/>
              <a:chExt cx="258444" cy="109680"/>
            </a:xfrm>
          </p:grpSpPr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4438E5A2-A213-4BAA-AF5A-186829D83BDE}"/>
                  </a:ext>
                </a:extLst>
              </p:cNvPr>
              <p:cNvSpPr/>
              <p:nvPr/>
            </p:nvSpPr>
            <p:spPr bwMode="auto">
              <a:xfrm>
                <a:off x="4937370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4637F65E-1309-472B-BF87-C533A2B5BA24}"/>
                  </a:ext>
                </a:extLst>
              </p:cNvPr>
              <p:cNvSpPr/>
              <p:nvPr/>
            </p:nvSpPr>
            <p:spPr bwMode="auto">
              <a:xfrm>
                <a:off x="5007220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E3E67E4C-E7A1-4271-BB33-7251EF309D9B}"/>
                  </a:ext>
                </a:extLst>
              </p:cNvPr>
              <p:cNvSpPr/>
              <p:nvPr/>
            </p:nvSpPr>
            <p:spPr bwMode="auto">
              <a:xfrm>
                <a:off x="5080245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70AAE0D0-CB93-452F-BFBF-6F38B826AE7D}"/>
                  </a:ext>
                </a:extLst>
              </p:cNvPr>
              <p:cNvSpPr/>
              <p:nvPr/>
            </p:nvSpPr>
            <p:spPr bwMode="auto">
              <a:xfrm>
                <a:off x="5150095" y="5184195"/>
                <a:ext cx="45719" cy="109680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none" anchor="ctr"/>
              <a:lstStyle/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346" name="Group 210">
            <a:extLst>
              <a:ext uri="{FF2B5EF4-FFF2-40B4-BE49-F238E27FC236}">
                <a16:creationId xmlns:a16="http://schemas.microsoft.com/office/drawing/2014/main" id="{8B4EFF2F-5BA1-4381-B646-74297105A8ED}"/>
              </a:ext>
            </a:extLst>
          </p:cNvPr>
          <p:cNvGrpSpPr>
            <a:grpSpLocks/>
          </p:cNvGrpSpPr>
          <p:nvPr/>
        </p:nvGrpSpPr>
        <p:grpSpPr bwMode="auto">
          <a:xfrm>
            <a:off x="8823325" y="5504992"/>
            <a:ext cx="676275" cy="990600"/>
            <a:chOff x="512" y="1933"/>
            <a:chExt cx="426" cy="624"/>
          </a:xfrm>
        </p:grpSpPr>
        <p:sp>
          <p:nvSpPr>
            <p:cNvPr id="347" name="Rectangle 119">
              <a:extLst>
                <a:ext uri="{FF2B5EF4-FFF2-40B4-BE49-F238E27FC236}">
                  <a16:creationId xmlns:a16="http://schemas.microsoft.com/office/drawing/2014/main" id="{8FBFA874-6C28-4596-B255-8D09EE17A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33"/>
              <a:ext cx="426" cy="62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8" name="Rectangle 118">
              <a:extLst>
                <a:ext uri="{FF2B5EF4-FFF2-40B4-BE49-F238E27FC236}">
                  <a16:creationId xmlns:a16="http://schemas.microsoft.com/office/drawing/2014/main" id="{2B2B6E8E-E298-4912-BA03-FA1984823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962"/>
              <a:ext cx="369" cy="56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9" name="AutoShape 120">
              <a:extLst>
                <a:ext uri="{FF2B5EF4-FFF2-40B4-BE49-F238E27FC236}">
                  <a16:creationId xmlns:a16="http://schemas.microsoft.com/office/drawing/2014/main" id="{9D42B78F-F160-425A-99D6-4B97037BC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047"/>
              <a:ext cx="255" cy="1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0" name="AutoShape 121">
              <a:extLst>
                <a:ext uri="{FF2B5EF4-FFF2-40B4-BE49-F238E27FC236}">
                  <a16:creationId xmlns:a16="http://schemas.microsoft.com/office/drawing/2014/main" id="{A4753550-693F-4ACE-A4A4-412C242FC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302"/>
              <a:ext cx="255" cy="1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1" name="Rectangle 122">
              <a:extLst>
                <a:ext uri="{FF2B5EF4-FFF2-40B4-BE49-F238E27FC236}">
                  <a16:creationId xmlns:a16="http://schemas.microsoft.com/office/drawing/2014/main" id="{9CEAFE39-34B4-4AE1-9DC3-CFE139EDA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" y="2330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2" name="Rectangle 123">
              <a:extLst>
                <a:ext uri="{FF2B5EF4-FFF2-40B4-BE49-F238E27FC236}">
                  <a16:creationId xmlns:a16="http://schemas.microsoft.com/office/drawing/2014/main" id="{7BAD0F7A-F6DD-4F42-9818-B403D9BBD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2330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3" name="Rectangle 124">
              <a:extLst>
                <a:ext uri="{FF2B5EF4-FFF2-40B4-BE49-F238E27FC236}">
                  <a16:creationId xmlns:a16="http://schemas.microsoft.com/office/drawing/2014/main" id="{32D09D91-D516-48A9-9B21-031926A3B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" y="2075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4" name="Rectangle 125">
              <a:extLst>
                <a:ext uri="{FF2B5EF4-FFF2-40B4-BE49-F238E27FC236}">
                  <a16:creationId xmlns:a16="http://schemas.microsoft.com/office/drawing/2014/main" id="{66069CF6-6DA8-49DD-A95F-C16F771FB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2075"/>
              <a:ext cx="28" cy="85"/>
            </a:xfrm>
            <a:prstGeom prst="rect">
              <a:avLst/>
            </a:prstGeom>
            <a:solidFill>
              <a:srgbClr val="333333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55" name="Group 171">
            <a:extLst>
              <a:ext uri="{FF2B5EF4-FFF2-40B4-BE49-F238E27FC236}">
                <a16:creationId xmlns:a16="http://schemas.microsoft.com/office/drawing/2014/main" id="{2D4F1894-B8FA-4929-B80B-F91C6B6F70D7}"/>
              </a:ext>
            </a:extLst>
          </p:cNvPr>
          <p:cNvGrpSpPr>
            <a:grpSpLocks/>
          </p:cNvGrpSpPr>
          <p:nvPr/>
        </p:nvGrpSpPr>
        <p:grpSpPr bwMode="auto">
          <a:xfrm>
            <a:off x="8266383" y="3509504"/>
            <a:ext cx="539750" cy="1576387"/>
            <a:chOff x="1504" y="1791"/>
            <a:chExt cx="340" cy="993"/>
          </a:xfrm>
        </p:grpSpPr>
        <p:sp>
          <p:nvSpPr>
            <p:cNvPr id="356" name="AutoShape 126">
              <a:extLst>
                <a:ext uri="{FF2B5EF4-FFF2-40B4-BE49-F238E27FC236}">
                  <a16:creationId xmlns:a16="http://schemas.microsoft.com/office/drawing/2014/main" id="{534F2500-30C8-4A25-BDB6-47F5737ED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791"/>
              <a:ext cx="340" cy="935"/>
            </a:xfrm>
            <a:prstGeom prst="roundRect">
              <a:avLst>
                <a:gd name="adj" fmla="val 8824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dirty="0"/>
            </a:p>
          </p:txBody>
        </p:sp>
        <p:grpSp>
          <p:nvGrpSpPr>
            <p:cNvPr id="357" name="Group 130">
              <a:extLst>
                <a:ext uri="{FF2B5EF4-FFF2-40B4-BE49-F238E27FC236}">
                  <a16:creationId xmlns:a16="http://schemas.microsoft.com/office/drawing/2014/main" id="{062540BF-2774-4D73-93AE-0D04CC4F61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1848"/>
              <a:ext cx="226" cy="126"/>
              <a:chOff x="1788" y="1848"/>
              <a:chExt cx="255" cy="142"/>
            </a:xfrm>
          </p:grpSpPr>
          <p:sp>
            <p:nvSpPr>
              <p:cNvPr id="375" name="AutoShape 127">
                <a:extLst>
                  <a:ext uri="{FF2B5EF4-FFF2-40B4-BE49-F238E27FC236}">
                    <a16:creationId xmlns:a16="http://schemas.microsoft.com/office/drawing/2014/main" id="{E8EB93E4-01CB-4FA7-8075-6B2ACF0E6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6" name="Rectangle 128">
                <a:extLst>
                  <a:ext uri="{FF2B5EF4-FFF2-40B4-BE49-F238E27FC236}">
                    <a16:creationId xmlns:a16="http://schemas.microsoft.com/office/drawing/2014/main" id="{EB09B2C0-E645-4F03-8B46-3F55C9139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7" name="Rectangle 129">
                <a:extLst>
                  <a:ext uri="{FF2B5EF4-FFF2-40B4-BE49-F238E27FC236}">
                    <a16:creationId xmlns:a16="http://schemas.microsoft.com/office/drawing/2014/main" id="{78E58E3A-F35D-42D9-A357-B142DB1E6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58" name="Group 131">
              <a:extLst>
                <a:ext uri="{FF2B5EF4-FFF2-40B4-BE49-F238E27FC236}">
                  <a16:creationId xmlns:a16="http://schemas.microsoft.com/office/drawing/2014/main" id="{EC626F14-C8D0-42E8-B298-D89291254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018"/>
              <a:ext cx="226" cy="126"/>
              <a:chOff x="1788" y="1848"/>
              <a:chExt cx="255" cy="142"/>
            </a:xfrm>
          </p:grpSpPr>
          <p:sp>
            <p:nvSpPr>
              <p:cNvPr id="372" name="AutoShape 132">
                <a:extLst>
                  <a:ext uri="{FF2B5EF4-FFF2-40B4-BE49-F238E27FC236}">
                    <a16:creationId xmlns:a16="http://schemas.microsoft.com/office/drawing/2014/main" id="{527E21DF-3DED-4C78-B390-06D9D3209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3" name="Rectangle 133">
                <a:extLst>
                  <a:ext uri="{FF2B5EF4-FFF2-40B4-BE49-F238E27FC236}">
                    <a16:creationId xmlns:a16="http://schemas.microsoft.com/office/drawing/2014/main" id="{902114FB-3B30-4B54-A8D8-96F9E7E24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4" name="Rectangle 134">
                <a:extLst>
                  <a:ext uri="{FF2B5EF4-FFF2-40B4-BE49-F238E27FC236}">
                    <a16:creationId xmlns:a16="http://schemas.microsoft.com/office/drawing/2014/main" id="{E15BCB04-6C4A-40A8-8787-B43E29912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59" name="Group 135">
              <a:extLst>
                <a:ext uri="{FF2B5EF4-FFF2-40B4-BE49-F238E27FC236}">
                  <a16:creationId xmlns:a16="http://schemas.microsoft.com/office/drawing/2014/main" id="{CD8EFA81-50D5-4EC7-A817-6D5FA7299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188"/>
              <a:ext cx="226" cy="126"/>
              <a:chOff x="1788" y="1848"/>
              <a:chExt cx="255" cy="142"/>
            </a:xfrm>
          </p:grpSpPr>
          <p:sp>
            <p:nvSpPr>
              <p:cNvPr id="369" name="AutoShape 136">
                <a:extLst>
                  <a:ext uri="{FF2B5EF4-FFF2-40B4-BE49-F238E27FC236}">
                    <a16:creationId xmlns:a16="http://schemas.microsoft.com/office/drawing/2014/main" id="{0E63998E-733F-4790-9CD4-50E01121D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0" name="Rectangle 137">
                <a:extLst>
                  <a:ext uri="{FF2B5EF4-FFF2-40B4-BE49-F238E27FC236}">
                    <a16:creationId xmlns:a16="http://schemas.microsoft.com/office/drawing/2014/main" id="{AE069D99-E375-43B1-92C8-CF67E6C55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1" name="Rectangle 138">
                <a:extLst>
                  <a:ext uri="{FF2B5EF4-FFF2-40B4-BE49-F238E27FC236}">
                    <a16:creationId xmlns:a16="http://schemas.microsoft.com/office/drawing/2014/main" id="{43A7D7B2-C340-4F08-90EF-C32E64784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60" name="Group 139">
              <a:extLst>
                <a:ext uri="{FF2B5EF4-FFF2-40B4-BE49-F238E27FC236}">
                  <a16:creationId xmlns:a16="http://schemas.microsoft.com/office/drawing/2014/main" id="{A613C0A1-8E14-4629-8A4A-E77F918F10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358"/>
              <a:ext cx="226" cy="126"/>
              <a:chOff x="1788" y="1848"/>
              <a:chExt cx="255" cy="142"/>
            </a:xfrm>
          </p:grpSpPr>
          <p:sp>
            <p:nvSpPr>
              <p:cNvPr id="366" name="AutoShape 140">
                <a:extLst>
                  <a:ext uri="{FF2B5EF4-FFF2-40B4-BE49-F238E27FC236}">
                    <a16:creationId xmlns:a16="http://schemas.microsoft.com/office/drawing/2014/main" id="{050A04F2-D43A-4F1D-96DE-597C1F331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7" name="Rectangle 141">
                <a:extLst>
                  <a:ext uri="{FF2B5EF4-FFF2-40B4-BE49-F238E27FC236}">
                    <a16:creationId xmlns:a16="http://schemas.microsoft.com/office/drawing/2014/main" id="{0B509DC5-E21F-4E8D-86FD-0CCF1942B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8" name="Rectangle 142">
                <a:extLst>
                  <a:ext uri="{FF2B5EF4-FFF2-40B4-BE49-F238E27FC236}">
                    <a16:creationId xmlns:a16="http://schemas.microsoft.com/office/drawing/2014/main" id="{F918B692-687D-42C6-AC6E-8A6577935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61" name="Group 143">
              <a:extLst>
                <a:ext uri="{FF2B5EF4-FFF2-40B4-BE49-F238E27FC236}">
                  <a16:creationId xmlns:a16="http://schemas.microsoft.com/office/drawing/2014/main" id="{4AF13874-D77D-4F71-A8C1-34A3040CC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2529"/>
              <a:ext cx="226" cy="126"/>
              <a:chOff x="1788" y="1848"/>
              <a:chExt cx="255" cy="142"/>
            </a:xfrm>
          </p:grpSpPr>
          <p:sp>
            <p:nvSpPr>
              <p:cNvPr id="363" name="AutoShape 144">
                <a:extLst>
                  <a:ext uri="{FF2B5EF4-FFF2-40B4-BE49-F238E27FC236}">
                    <a16:creationId xmlns:a16="http://schemas.microsoft.com/office/drawing/2014/main" id="{1D59B6F9-4A6C-4F51-A681-F387A7901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4" name="Rectangle 145">
                <a:extLst>
                  <a:ext uri="{FF2B5EF4-FFF2-40B4-BE49-F238E27FC236}">
                    <a16:creationId xmlns:a16="http://schemas.microsoft.com/office/drawing/2014/main" id="{396525D9-25B4-4BD8-BD61-5E2EDF407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5" name="Rectangle 146">
                <a:extLst>
                  <a:ext uri="{FF2B5EF4-FFF2-40B4-BE49-F238E27FC236}">
                    <a16:creationId xmlns:a16="http://schemas.microsoft.com/office/drawing/2014/main" id="{F22C2853-1292-4A48-A319-CFCBE32A2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62" name="Rectangle 147">
              <a:extLst>
                <a:ext uri="{FF2B5EF4-FFF2-40B4-BE49-F238E27FC236}">
                  <a16:creationId xmlns:a16="http://schemas.microsoft.com/office/drawing/2014/main" id="{B0751DD7-6075-4C4D-8D01-6D9AF4651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2727"/>
              <a:ext cx="114" cy="5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8" name="Group 170">
            <a:extLst>
              <a:ext uri="{FF2B5EF4-FFF2-40B4-BE49-F238E27FC236}">
                <a16:creationId xmlns:a16="http://schemas.microsoft.com/office/drawing/2014/main" id="{38822858-1906-484C-93FE-73D507C4B48A}"/>
              </a:ext>
            </a:extLst>
          </p:cNvPr>
          <p:cNvGrpSpPr>
            <a:grpSpLocks/>
          </p:cNvGrpSpPr>
          <p:nvPr/>
        </p:nvGrpSpPr>
        <p:grpSpPr bwMode="auto">
          <a:xfrm>
            <a:off x="8925724" y="3509504"/>
            <a:ext cx="539750" cy="1576387"/>
            <a:chOff x="1929" y="1791"/>
            <a:chExt cx="340" cy="993"/>
          </a:xfrm>
        </p:grpSpPr>
        <p:sp>
          <p:nvSpPr>
            <p:cNvPr id="379" name="AutoShape 148">
              <a:extLst>
                <a:ext uri="{FF2B5EF4-FFF2-40B4-BE49-F238E27FC236}">
                  <a16:creationId xmlns:a16="http://schemas.microsoft.com/office/drawing/2014/main" id="{C723606B-057D-4773-B677-835747DF6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791"/>
              <a:ext cx="340" cy="935"/>
            </a:xfrm>
            <a:prstGeom prst="roundRect">
              <a:avLst>
                <a:gd name="adj" fmla="val 8824"/>
              </a:avLst>
            </a:prstGeom>
            <a:solidFill>
              <a:srgbClr val="80808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80" name="Group 149">
              <a:extLst>
                <a:ext uri="{FF2B5EF4-FFF2-40B4-BE49-F238E27FC236}">
                  <a16:creationId xmlns:a16="http://schemas.microsoft.com/office/drawing/2014/main" id="{1BD00FC9-7F44-4C8A-906B-7EC8030CAF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848"/>
              <a:ext cx="226" cy="126"/>
              <a:chOff x="1788" y="1848"/>
              <a:chExt cx="255" cy="142"/>
            </a:xfrm>
          </p:grpSpPr>
          <p:sp>
            <p:nvSpPr>
              <p:cNvPr id="398" name="AutoShape 150">
                <a:extLst>
                  <a:ext uri="{FF2B5EF4-FFF2-40B4-BE49-F238E27FC236}">
                    <a16:creationId xmlns:a16="http://schemas.microsoft.com/office/drawing/2014/main" id="{A7FF2EBD-1BF9-4368-B794-6A99E4CDB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9" name="Rectangle 151">
                <a:extLst>
                  <a:ext uri="{FF2B5EF4-FFF2-40B4-BE49-F238E27FC236}">
                    <a16:creationId xmlns:a16="http://schemas.microsoft.com/office/drawing/2014/main" id="{FC4687B2-6A52-4D76-82A0-1A12B8019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0" name="Rectangle 152">
                <a:extLst>
                  <a:ext uri="{FF2B5EF4-FFF2-40B4-BE49-F238E27FC236}">
                    <a16:creationId xmlns:a16="http://schemas.microsoft.com/office/drawing/2014/main" id="{3D5CB0AF-80B5-43A4-8BEC-19D4248EB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1" name="Group 153">
              <a:extLst>
                <a:ext uri="{FF2B5EF4-FFF2-40B4-BE49-F238E27FC236}">
                  <a16:creationId xmlns:a16="http://schemas.microsoft.com/office/drawing/2014/main" id="{405ED35F-96F9-467D-BC87-7A266D4E2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018"/>
              <a:ext cx="226" cy="126"/>
              <a:chOff x="1788" y="1848"/>
              <a:chExt cx="255" cy="142"/>
            </a:xfrm>
          </p:grpSpPr>
          <p:sp>
            <p:nvSpPr>
              <p:cNvPr id="395" name="AutoShape 154">
                <a:extLst>
                  <a:ext uri="{FF2B5EF4-FFF2-40B4-BE49-F238E27FC236}">
                    <a16:creationId xmlns:a16="http://schemas.microsoft.com/office/drawing/2014/main" id="{525F2F51-2D1F-48FB-8BFC-2EDB51674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6" name="Rectangle 155">
                <a:extLst>
                  <a:ext uri="{FF2B5EF4-FFF2-40B4-BE49-F238E27FC236}">
                    <a16:creationId xmlns:a16="http://schemas.microsoft.com/office/drawing/2014/main" id="{5EE7490F-C3CD-45CC-8D4D-444EEF468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7" name="Rectangle 156">
                <a:extLst>
                  <a:ext uri="{FF2B5EF4-FFF2-40B4-BE49-F238E27FC236}">
                    <a16:creationId xmlns:a16="http://schemas.microsoft.com/office/drawing/2014/main" id="{0686D761-5CF7-44C7-A90E-515B8B557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2" name="Group 157">
              <a:extLst>
                <a:ext uri="{FF2B5EF4-FFF2-40B4-BE49-F238E27FC236}">
                  <a16:creationId xmlns:a16="http://schemas.microsoft.com/office/drawing/2014/main" id="{40CD46CD-938C-4C6A-B021-D5A5C7C997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188"/>
              <a:ext cx="226" cy="126"/>
              <a:chOff x="1788" y="1848"/>
              <a:chExt cx="255" cy="142"/>
            </a:xfrm>
          </p:grpSpPr>
          <p:sp>
            <p:nvSpPr>
              <p:cNvPr id="392" name="AutoShape 158">
                <a:extLst>
                  <a:ext uri="{FF2B5EF4-FFF2-40B4-BE49-F238E27FC236}">
                    <a16:creationId xmlns:a16="http://schemas.microsoft.com/office/drawing/2014/main" id="{FE256BA1-A96E-43EF-B6D6-A3AA986DB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3" name="Rectangle 159">
                <a:extLst>
                  <a:ext uri="{FF2B5EF4-FFF2-40B4-BE49-F238E27FC236}">
                    <a16:creationId xmlns:a16="http://schemas.microsoft.com/office/drawing/2014/main" id="{8827A7E7-DAEA-4BF9-8FD4-7C2F69432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4" name="Rectangle 160">
                <a:extLst>
                  <a:ext uri="{FF2B5EF4-FFF2-40B4-BE49-F238E27FC236}">
                    <a16:creationId xmlns:a16="http://schemas.microsoft.com/office/drawing/2014/main" id="{46168D26-5BC1-450C-8634-53DC091D0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3" name="Group 161">
              <a:extLst>
                <a:ext uri="{FF2B5EF4-FFF2-40B4-BE49-F238E27FC236}">
                  <a16:creationId xmlns:a16="http://schemas.microsoft.com/office/drawing/2014/main" id="{1A4C197C-FF3C-424E-9D5E-89BC371318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58"/>
              <a:ext cx="226" cy="126"/>
              <a:chOff x="1788" y="1848"/>
              <a:chExt cx="255" cy="142"/>
            </a:xfrm>
          </p:grpSpPr>
          <p:sp>
            <p:nvSpPr>
              <p:cNvPr id="389" name="AutoShape 162">
                <a:extLst>
                  <a:ext uri="{FF2B5EF4-FFF2-40B4-BE49-F238E27FC236}">
                    <a16:creationId xmlns:a16="http://schemas.microsoft.com/office/drawing/2014/main" id="{BB4BC703-B14F-4370-8CCD-4D37EBF42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0" name="Rectangle 163">
                <a:extLst>
                  <a:ext uri="{FF2B5EF4-FFF2-40B4-BE49-F238E27FC236}">
                    <a16:creationId xmlns:a16="http://schemas.microsoft.com/office/drawing/2014/main" id="{E82A8E2B-428D-48B0-BC43-4270076D4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1" name="Rectangle 164">
                <a:extLst>
                  <a:ext uri="{FF2B5EF4-FFF2-40B4-BE49-F238E27FC236}">
                    <a16:creationId xmlns:a16="http://schemas.microsoft.com/office/drawing/2014/main" id="{5B8220C3-5BEB-4C98-A6E3-E4A09D2B7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4" name="Group 165">
              <a:extLst>
                <a:ext uri="{FF2B5EF4-FFF2-40B4-BE49-F238E27FC236}">
                  <a16:creationId xmlns:a16="http://schemas.microsoft.com/office/drawing/2014/main" id="{D8D335C2-150E-4B90-9E74-9663FE0DCE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529"/>
              <a:ext cx="226" cy="126"/>
              <a:chOff x="1788" y="1848"/>
              <a:chExt cx="255" cy="142"/>
            </a:xfrm>
          </p:grpSpPr>
          <p:sp>
            <p:nvSpPr>
              <p:cNvPr id="386" name="AutoShape 166">
                <a:extLst>
                  <a:ext uri="{FF2B5EF4-FFF2-40B4-BE49-F238E27FC236}">
                    <a16:creationId xmlns:a16="http://schemas.microsoft.com/office/drawing/2014/main" id="{2EC5C827-4E83-47ED-AB53-9EB382F80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848"/>
                <a:ext cx="255" cy="14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7" name="Rectangle 167">
                <a:extLst>
                  <a:ext uri="{FF2B5EF4-FFF2-40B4-BE49-F238E27FC236}">
                    <a16:creationId xmlns:a16="http://schemas.microsoft.com/office/drawing/2014/main" id="{6F25B7AC-78EC-4419-84E5-D1EAAA3CE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8" name="Rectangle 168">
                <a:extLst>
                  <a:ext uri="{FF2B5EF4-FFF2-40B4-BE49-F238E27FC236}">
                    <a16:creationId xmlns:a16="http://schemas.microsoft.com/office/drawing/2014/main" id="{168A5F19-FE67-4B27-A223-2DFD2D18F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1876"/>
                <a:ext cx="28" cy="85"/>
              </a:xfrm>
              <a:prstGeom prst="rect">
                <a:avLst/>
              </a:prstGeom>
              <a:solidFill>
                <a:srgbClr val="3333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85" name="Rectangle 169">
              <a:extLst>
                <a:ext uri="{FF2B5EF4-FFF2-40B4-BE49-F238E27FC236}">
                  <a16:creationId xmlns:a16="http://schemas.microsoft.com/office/drawing/2014/main" id="{8AC760F4-DF6A-43A8-B97E-79341BE52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2" y="2727"/>
              <a:ext cx="114" cy="5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01" name="Group 237">
            <a:extLst>
              <a:ext uri="{FF2B5EF4-FFF2-40B4-BE49-F238E27FC236}">
                <a16:creationId xmlns:a16="http://schemas.microsoft.com/office/drawing/2014/main" id="{0DD94108-CFFF-4A8E-8E88-379A7612335A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5490704"/>
            <a:ext cx="676275" cy="990600"/>
            <a:chOff x="314" y="3180"/>
            <a:chExt cx="426" cy="624"/>
          </a:xfrm>
        </p:grpSpPr>
        <p:sp>
          <p:nvSpPr>
            <p:cNvPr id="402" name="Rectangle 212">
              <a:extLst>
                <a:ext uri="{FF2B5EF4-FFF2-40B4-BE49-F238E27FC236}">
                  <a16:creationId xmlns:a16="http://schemas.microsoft.com/office/drawing/2014/main" id="{22C896E3-2FAA-4A84-B259-9DBFEA2B6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" y="3180"/>
              <a:ext cx="426" cy="62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dirty="0"/>
            </a:p>
          </p:txBody>
        </p:sp>
        <p:sp>
          <p:nvSpPr>
            <p:cNvPr id="403" name="Rectangle 213">
              <a:extLst>
                <a:ext uri="{FF2B5EF4-FFF2-40B4-BE49-F238E27FC236}">
                  <a16:creationId xmlns:a16="http://schemas.microsoft.com/office/drawing/2014/main" id="{86FFDB17-7FBA-4873-B507-A9EDBF0C0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3209"/>
              <a:ext cx="369" cy="56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04" name="Group 224">
              <a:extLst>
                <a:ext uri="{FF2B5EF4-FFF2-40B4-BE49-F238E27FC236}">
                  <a16:creationId xmlns:a16="http://schemas.microsoft.com/office/drawing/2014/main" id="{2E0C3DB1-24F4-4806-A339-0017AB6DD9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" y="3435"/>
              <a:ext cx="114" cy="114"/>
              <a:chOff x="2695" y="969"/>
              <a:chExt cx="171" cy="171"/>
            </a:xfrm>
          </p:grpSpPr>
          <p:sp>
            <p:nvSpPr>
              <p:cNvPr id="405" name="Oval 225">
                <a:extLst>
                  <a:ext uri="{FF2B5EF4-FFF2-40B4-BE49-F238E27FC236}">
                    <a16:creationId xmlns:a16="http://schemas.microsoft.com/office/drawing/2014/main" id="{5C3E9480-CFFB-4A73-B63B-8252F96F5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6" name="Oval 226">
                <a:extLst>
                  <a:ext uri="{FF2B5EF4-FFF2-40B4-BE49-F238E27FC236}">
                    <a16:creationId xmlns:a16="http://schemas.microsoft.com/office/drawing/2014/main" id="{054A8DB9-EA05-4B52-8472-7BF6F4CA2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104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7" name="AutoShape 227">
                <a:extLst>
                  <a:ext uri="{FF2B5EF4-FFF2-40B4-BE49-F238E27FC236}">
                    <a16:creationId xmlns:a16="http://schemas.microsoft.com/office/drawing/2014/main" id="{8077A672-7F86-4346-83D2-1D3EEC08D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26" y="10800"/>
                    </a:moveTo>
                    <a:cubicBezTo>
                      <a:pt x="2526" y="15370"/>
                      <a:pt x="6230" y="19074"/>
                      <a:pt x="10800" y="19074"/>
                    </a:cubicBezTo>
                    <a:cubicBezTo>
                      <a:pt x="15370" y="19074"/>
                      <a:pt x="19074" y="15370"/>
                      <a:pt x="19074" y="10800"/>
                    </a:cubicBezTo>
                    <a:cubicBezTo>
                      <a:pt x="19074" y="6230"/>
                      <a:pt x="15370" y="2526"/>
                      <a:pt x="10800" y="2526"/>
                    </a:cubicBezTo>
                    <a:cubicBezTo>
                      <a:pt x="6230" y="2526"/>
                      <a:pt x="2526" y="6230"/>
                      <a:pt x="252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8" name="Group 236">
            <a:extLst>
              <a:ext uri="{FF2B5EF4-FFF2-40B4-BE49-F238E27FC236}">
                <a16:creationId xmlns:a16="http://schemas.microsoft.com/office/drawing/2014/main" id="{9F8A46FC-0C43-44C1-93B0-34730A6C38FF}"/>
              </a:ext>
            </a:extLst>
          </p:cNvPr>
          <p:cNvGrpSpPr>
            <a:grpSpLocks/>
          </p:cNvGrpSpPr>
          <p:nvPr/>
        </p:nvGrpSpPr>
        <p:grpSpPr bwMode="auto">
          <a:xfrm>
            <a:off x="8058150" y="5490704"/>
            <a:ext cx="676275" cy="990600"/>
            <a:chOff x="796" y="3180"/>
            <a:chExt cx="426" cy="624"/>
          </a:xfrm>
        </p:grpSpPr>
        <p:sp>
          <p:nvSpPr>
            <p:cNvPr id="409" name="Rectangle 220">
              <a:extLst>
                <a:ext uri="{FF2B5EF4-FFF2-40B4-BE49-F238E27FC236}">
                  <a16:creationId xmlns:a16="http://schemas.microsoft.com/office/drawing/2014/main" id="{159DC4E4-3D50-4858-900D-AD1AFCDF4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3180"/>
              <a:ext cx="426" cy="62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dirty="0"/>
            </a:p>
          </p:txBody>
        </p:sp>
        <p:sp>
          <p:nvSpPr>
            <p:cNvPr id="410" name="Rectangle 221">
              <a:extLst>
                <a:ext uri="{FF2B5EF4-FFF2-40B4-BE49-F238E27FC236}">
                  <a16:creationId xmlns:a16="http://schemas.microsoft.com/office/drawing/2014/main" id="{4E635C6A-3971-480B-BB60-9EB4F69FD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" y="3209"/>
              <a:ext cx="369" cy="567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11" name="Group 228">
              <a:extLst>
                <a:ext uri="{FF2B5EF4-FFF2-40B4-BE49-F238E27FC236}">
                  <a16:creationId xmlns:a16="http://schemas.microsoft.com/office/drawing/2014/main" id="{A048CB03-588B-4702-8C8F-069706FD9C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2" y="3294"/>
              <a:ext cx="114" cy="114"/>
              <a:chOff x="2695" y="969"/>
              <a:chExt cx="171" cy="171"/>
            </a:xfrm>
          </p:grpSpPr>
          <p:sp>
            <p:nvSpPr>
              <p:cNvPr id="416" name="Oval 229">
                <a:extLst>
                  <a:ext uri="{FF2B5EF4-FFF2-40B4-BE49-F238E27FC236}">
                    <a16:creationId xmlns:a16="http://schemas.microsoft.com/office/drawing/2014/main" id="{B7DA452C-9888-4B76-83F6-1FED64767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7" name="Oval 230">
                <a:extLst>
                  <a:ext uri="{FF2B5EF4-FFF2-40B4-BE49-F238E27FC236}">
                    <a16:creationId xmlns:a16="http://schemas.microsoft.com/office/drawing/2014/main" id="{B74F0F91-6870-4153-ACB9-16B85D54C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104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8" name="AutoShape 231">
                <a:extLst>
                  <a:ext uri="{FF2B5EF4-FFF2-40B4-BE49-F238E27FC236}">
                    <a16:creationId xmlns:a16="http://schemas.microsoft.com/office/drawing/2014/main" id="{8DF00F87-F014-422A-9B5F-0C97F9DD3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26" y="10800"/>
                    </a:moveTo>
                    <a:cubicBezTo>
                      <a:pt x="2526" y="15370"/>
                      <a:pt x="6230" y="19074"/>
                      <a:pt x="10800" y="19074"/>
                    </a:cubicBezTo>
                    <a:cubicBezTo>
                      <a:pt x="15370" y="19074"/>
                      <a:pt x="19074" y="15370"/>
                      <a:pt x="19074" y="10800"/>
                    </a:cubicBezTo>
                    <a:cubicBezTo>
                      <a:pt x="19074" y="6230"/>
                      <a:pt x="15370" y="2526"/>
                      <a:pt x="10800" y="2526"/>
                    </a:cubicBezTo>
                    <a:cubicBezTo>
                      <a:pt x="6230" y="2526"/>
                      <a:pt x="2526" y="6230"/>
                      <a:pt x="252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2" name="Group 232">
              <a:extLst>
                <a:ext uri="{FF2B5EF4-FFF2-40B4-BE49-F238E27FC236}">
                  <a16:creationId xmlns:a16="http://schemas.microsoft.com/office/drawing/2014/main" id="{D08E36CF-5086-4AC2-B648-E6181E251B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2" y="3549"/>
              <a:ext cx="114" cy="114"/>
              <a:chOff x="2695" y="969"/>
              <a:chExt cx="171" cy="171"/>
            </a:xfrm>
          </p:grpSpPr>
          <p:sp>
            <p:nvSpPr>
              <p:cNvPr id="413" name="Oval 233">
                <a:extLst>
                  <a:ext uri="{FF2B5EF4-FFF2-40B4-BE49-F238E27FC236}">
                    <a16:creationId xmlns:a16="http://schemas.microsoft.com/office/drawing/2014/main" id="{1E045C24-1D71-4261-9B8D-23EE974F7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4" name="Oval 234">
                <a:extLst>
                  <a:ext uri="{FF2B5EF4-FFF2-40B4-BE49-F238E27FC236}">
                    <a16:creationId xmlns:a16="http://schemas.microsoft.com/office/drawing/2014/main" id="{B62573B9-8491-4F7E-82BE-C9D7A1176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104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5" name="AutoShape 235">
                <a:extLst>
                  <a:ext uri="{FF2B5EF4-FFF2-40B4-BE49-F238E27FC236}">
                    <a16:creationId xmlns:a16="http://schemas.microsoft.com/office/drawing/2014/main" id="{1678CDA4-229E-4FC4-B501-6A9A06E72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969"/>
                <a:ext cx="171" cy="17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26" y="10800"/>
                    </a:moveTo>
                    <a:cubicBezTo>
                      <a:pt x="2526" y="15370"/>
                      <a:pt x="6230" y="19074"/>
                      <a:pt x="10800" y="19074"/>
                    </a:cubicBezTo>
                    <a:cubicBezTo>
                      <a:pt x="15370" y="19074"/>
                      <a:pt x="19074" y="15370"/>
                      <a:pt x="19074" y="10800"/>
                    </a:cubicBezTo>
                    <a:cubicBezTo>
                      <a:pt x="19074" y="6230"/>
                      <a:pt x="15370" y="2526"/>
                      <a:pt x="10800" y="2526"/>
                    </a:cubicBezTo>
                    <a:cubicBezTo>
                      <a:pt x="6230" y="2526"/>
                      <a:pt x="2526" y="6230"/>
                      <a:pt x="252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9" name="Group 64">
            <a:extLst>
              <a:ext uri="{FF2B5EF4-FFF2-40B4-BE49-F238E27FC236}">
                <a16:creationId xmlns:a16="http://schemas.microsoft.com/office/drawing/2014/main" id="{20DB86F9-9B91-46D9-B0DE-7FD3F765DF01}"/>
              </a:ext>
            </a:extLst>
          </p:cNvPr>
          <p:cNvGrpSpPr>
            <a:grpSpLocks/>
          </p:cNvGrpSpPr>
          <p:nvPr/>
        </p:nvGrpSpPr>
        <p:grpSpPr bwMode="auto">
          <a:xfrm>
            <a:off x="4164806" y="5440159"/>
            <a:ext cx="855663" cy="809625"/>
            <a:chOff x="483" y="2047"/>
            <a:chExt cx="539" cy="510"/>
          </a:xfrm>
        </p:grpSpPr>
        <p:sp>
          <p:nvSpPr>
            <p:cNvPr id="420" name="Rectangle 65">
              <a:extLst>
                <a:ext uri="{FF2B5EF4-FFF2-40B4-BE49-F238E27FC236}">
                  <a16:creationId xmlns:a16="http://schemas.microsoft.com/office/drawing/2014/main" id="{532FAD06-481D-4A85-95A3-4EF1D8341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132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1" name="Rectangle 66" descr="横線">
              <a:extLst>
                <a:ext uri="{FF2B5EF4-FFF2-40B4-BE49-F238E27FC236}">
                  <a16:creationId xmlns:a16="http://schemas.microsoft.com/office/drawing/2014/main" id="{A09F273E-726B-4C57-9555-FDBE8AB5B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2472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2" name="Rectangle 67" descr="横線">
              <a:extLst>
                <a:ext uri="{FF2B5EF4-FFF2-40B4-BE49-F238E27FC236}">
                  <a16:creationId xmlns:a16="http://schemas.microsoft.com/office/drawing/2014/main" id="{1EFE95EB-0F65-4C0D-A161-413597846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472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Rectangle 68" descr="横線">
              <a:extLst>
                <a:ext uri="{FF2B5EF4-FFF2-40B4-BE49-F238E27FC236}">
                  <a16:creationId xmlns:a16="http://schemas.microsoft.com/office/drawing/2014/main" id="{BC31909E-FD87-46C1-897E-7974B862D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2047"/>
              <a:ext cx="85" cy="84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24" name="Group 69">
            <a:extLst>
              <a:ext uri="{FF2B5EF4-FFF2-40B4-BE49-F238E27FC236}">
                <a16:creationId xmlns:a16="http://schemas.microsoft.com/office/drawing/2014/main" id="{2CFE967F-43E6-4389-A1FF-C698305CCE8E}"/>
              </a:ext>
            </a:extLst>
          </p:cNvPr>
          <p:cNvGrpSpPr>
            <a:grpSpLocks/>
          </p:cNvGrpSpPr>
          <p:nvPr/>
        </p:nvGrpSpPr>
        <p:grpSpPr bwMode="auto">
          <a:xfrm>
            <a:off x="5109369" y="4601066"/>
            <a:ext cx="811212" cy="855662"/>
            <a:chOff x="1702" y="2047"/>
            <a:chExt cx="511" cy="539"/>
          </a:xfrm>
        </p:grpSpPr>
        <p:sp>
          <p:nvSpPr>
            <p:cNvPr id="425" name="Rectangle 70">
              <a:extLst>
                <a:ext uri="{FF2B5EF4-FFF2-40B4-BE49-F238E27FC236}">
                  <a16:creationId xmlns:a16="http://schemas.microsoft.com/office/drawing/2014/main" id="{FC9D4952-1809-45A7-8F50-10B7E7CCC5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88" y="2147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6" name="Rectangle 71" descr="縦線">
              <a:extLst>
                <a:ext uri="{FF2B5EF4-FFF2-40B4-BE49-F238E27FC236}">
                  <a16:creationId xmlns:a16="http://schemas.microsoft.com/office/drawing/2014/main" id="{3C2980E9-FC66-48B4-A98F-3EC5E204D8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02" y="2133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7" name="Rectangle 72" descr="縦線">
              <a:extLst>
                <a:ext uri="{FF2B5EF4-FFF2-40B4-BE49-F238E27FC236}">
                  <a16:creationId xmlns:a16="http://schemas.microsoft.com/office/drawing/2014/main" id="{B7C53881-ECCB-46D3-9FAA-DC66659BFA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02" y="2416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8" name="Rectangle 73" descr="縦線">
              <a:extLst>
                <a:ext uri="{FF2B5EF4-FFF2-40B4-BE49-F238E27FC236}">
                  <a16:creationId xmlns:a16="http://schemas.microsoft.com/office/drawing/2014/main" id="{4010FC8A-8B0B-4074-9703-A323AD0C9B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28" y="2275"/>
              <a:ext cx="85" cy="8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29" name="Group 74">
            <a:extLst>
              <a:ext uri="{FF2B5EF4-FFF2-40B4-BE49-F238E27FC236}">
                <a16:creationId xmlns:a16="http://schemas.microsoft.com/office/drawing/2014/main" id="{16B07874-CDB6-46DC-BDD1-BE4CB4C24A98}"/>
              </a:ext>
            </a:extLst>
          </p:cNvPr>
          <p:cNvGrpSpPr>
            <a:grpSpLocks/>
          </p:cNvGrpSpPr>
          <p:nvPr/>
        </p:nvGrpSpPr>
        <p:grpSpPr bwMode="auto">
          <a:xfrm>
            <a:off x="6009481" y="4601066"/>
            <a:ext cx="811213" cy="855662"/>
            <a:chOff x="2014" y="2018"/>
            <a:chExt cx="511" cy="539"/>
          </a:xfrm>
        </p:grpSpPr>
        <p:sp>
          <p:nvSpPr>
            <p:cNvPr id="430" name="Rectangle 75">
              <a:extLst>
                <a:ext uri="{FF2B5EF4-FFF2-40B4-BE49-F238E27FC236}">
                  <a16:creationId xmlns:a16="http://schemas.microsoft.com/office/drawing/2014/main" id="{E47C48CD-D904-46E7-B8D4-C309BF48DD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00" y="2118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1" name="Rectangle 76" descr="縦線">
              <a:extLst>
                <a:ext uri="{FF2B5EF4-FFF2-40B4-BE49-F238E27FC236}">
                  <a16:creationId xmlns:a16="http://schemas.microsoft.com/office/drawing/2014/main" id="{B04604F0-207C-4837-8E18-4A4435FBD4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14" y="2104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2" name="Rectangle 77" descr="縦線">
              <a:extLst>
                <a:ext uri="{FF2B5EF4-FFF2-40B4-BE49-F238E27FC236}">
                  <a16:creationId xmlns:a16="http://schemas.microsoft.com/office/drawing/2014/main" id="{6639ED4E-63A9-43EC-9108-37B6A8F41F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14" y="2387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3" name="Rectangle 78" descr="縦線">
              <a:extLst>
                <a:ext uri="{FF2B5EF4-FFF2-40B4-BE49-F238E27FC236}">
                  <a16:creationId xmlns:a16="http://schemas.microsoft.com/office/drawing/2014/main" id="{666932C7-4C2F-497E-B86A-31ED076ED4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40" y="2246"/>
              <a:ext cx="85" cy="8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4" name="Rectangle 79" descr="縦線">
              <a:extLst>
                <a:ext uri="{FF2B5EF4-FFF2-40B4-BE49-F238E27FC236}">
                  <a16:creationId xmlns:a16="http://schemas.microsoft.com/office/drawing/2014/main" id="{13CBA490-6656-4D9A-8989-5283504E5A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14" y="2245"/>
              <a:ext cx="85" cy="85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35" name="Group 80">
            <a:extLst>
              <a:ext uri="{FF2B5EF4-FFF2-40B4-BE49-F238E27FC236}">
                <a16:creationId xmlns:a16="http://schemas.microsoft.com/office/drawing/2014/main" id="{1104D623-B6EB-481A-9331-210FF5AE32AA}"/>
              </a:ext>
            </a:extLst>
          </p:cNvPr>
          <p:cNvGrpSpPr>
            <a:grpSpLocks/>
          </p:cNvGrpSpPr>
          <p:nvPr/>
        </p:nvGrpSpPr>
        <p:grpSpPr bwMode="auto">
          <a:xfrm>
            <a:off x="4164806" y="4584497"/>
            <a:ext cx="855663" cy="811212"/>
            <a:chOff x="512" y="1706"/>
            <a:chExt cx="539" cy="511"/>
          </a:xfrm>
        </p:grpSpPr>
        <p:sp>
          <p:nvSpPr>
            <p:cNvPr id="436" name="Rectangle 81">
              <a:extLst>
                <a:ext uri="{FF2B5EF4-FFF2-40B4-BE49-F238E27FC236}">
                  <a16:creationId xmlns:a16="http://schemas.microsoft.com/office/drawing/2014/main" id="{C0F4DAB3-361B-4D03-8856-6597CE68F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791"/>
              <a:ext cx="539" cy="340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7" name="Rectangle 82" descr="横線">
              <a:extLst>
                <a:ext uri="{FF2B5EF4-FFF2-40B4-BE49-F238E27FC236}">
                  <a16:creationId xmlns:a16="http://schemas.microsoft.com/office/drawing/2014/main" id="{3BA91B0E-4324-41B7-8B76-D9992BB5A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" y="2131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8" name="Rectangle 83" descr="横線">
              <a:extLst>
                <a:ext uri="{FF2B5EF4-FFF2-40B4-BE49-F238E27FC236}">
                  <a16:creationId xmlns:a16="http://schemas.microsoft.com/office/drawing/2014/main" id="{A7C99AE9-66EB-4C4D-9CE8-F189B7550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2131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9" name="Rectangle 84" descr="横線">
              <a:extLst>
                <a:ext uri="{FF2B5EF4-FFF2-40B4-BE49-F238E27FC236}">
                  <a16:creationId xmlns:a16="http://schemas.microsoft.com/office/drawing/2014/main" id="{E57E1DA9-BCBD-45C3-988C-E16CDDCDC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706"/>
              <a:ext cx="85" cy="84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0" name="Rectangle 85" descr="横線">
              <a:extLst>
                <a:ext uri="{FF2B5EF4-FFF2-40B4-BE49-F238E27FC236}">
                  <a16:creationId xmlns:a16="http://schemas.microsoft.com/office/drawing/2014/main" id="{7D4CBA1C-70D3-4051-BF62-D7D619D40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132"/>
              <a:ext cx="85" cy="8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41" name="Group 116">
            <a:extLst>
              <a:ext uri="{FF2B5EF4-FFF2-40B4-BE49-F238E27FC236}">
                <a16:creationId xmlns:a16="http://schemas.microsoft.com/office/drawing/2014/main" id="{1A8E2C41-C0B7-4F8B-A2F2-E18C78BD69FB}"/>
              </a:ext>
            </a:extLst>
          </p:cNvPr>
          <p:cNvGrpSpPr>
            <a:grpSpLocks/>
          </p:cNvGrpSpPr>
          <p:nvPr/>
        </p:nvGrpSpPr>
        <p:grpSpPr bwMode="auto">
          <a:xfrm>
            <a:off x="563013" y="4735114"/>
            <a:ext cx="1279495" cy="698528"/>
            <a:chOff x="285" y="2018"/>
            <a:chExt cx="1276" cy="511"/>
          </a:xfrm>
        </p:grpSpPr>
        <p:sp>
          <p:nvSpPr>
            <p:cNvPr id="442" name="AutoShape 96">
              <a:extLst>
                <a:ext uri="{FF2B5EF4-FFF2-40B4-BE49-F238E27FC236}">
                  <a16:creationId xmlns:a16="http://schemas.microsoft.com/office/drawing/2014/main" id="{FDA310E0-5F40-48FA-84DB-837F0CC1C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75"/>
              <a:ext cx="1276" cy="39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43" name="Group 115">
              <a:extLst>
                <a:ext uri="{FF2B5EF4-FFF2-40B4-BE49-F238E27FC236}">
                  <a16:creationId xmlns:a16="http://schemas.microsoft.com/office/drawing/2014/main" id="{BFC912BF-5806-4148-B33D-E774C6640C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2" y="2018"/>
              <a:ext cx="482" cy="57"/>
              <a:chOff x="540" y="2018"/>
              <a:chExt cx="482" cy="57"/>
            </a:xfrm>
          </p:grpSpPr>
          <p:sp>
            <p:nvSpPr>
              <p:cNvPr id="458" name="Rectangle 88">
                <a:extLst>
                  <a:ext uri="{FF2B5EF4-FFF2-40B4-BE49-F238E27FC236}">
                    <a16:creationId xmlns:a16="http://schemas.microsoft.com/office/drawing/2014/main" id="{DA9C60C4-E947-4F72-83F1-FC039E73C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9" name="Rectangle 89">
                <a:extLst>
                  <a:ext uri="{FF2B5EF4-FFF2-40B4-BE49-F238E27FC236}">
                    <a16:creationId xmlns:a16="http://schemas.microsoft.com/office/drawing/2014/main" id="{D8694D17-8133-4ED4-B0CE-AFE0179AE0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2047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0" name="Rectangle 97">
                <a:extLst>
                  <a:ext uri="{FF2B5EF4-FFF2-40B4-BE49-F238E27FC236}">
                    <a16:creationId xmlns:a16="http://schemas.microsoft.com/office/drawing/2014/main" id="{D6C4D1EE-5290-4980-B5EE-97C2C2DE5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1" name="Rectangle 98">
                <a:extLst>
                  <a:ext uri="{FF2B5EF4-FFF2-40B4-BE49-F238E27FC236}">
                    <a16:creationId xmlns:a16="http://schemas.microsoft.com/office/drawing/2014/main" id="{E51ED78D-7C47-46B6-AE78-5DBC90CBB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2047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2" name="Rectangle 99">
                <a:extLst>
                  <a:ext uri="{FF2B5EF4-FFF2-40B4-BE49-F238E27FC236}">
                    <a16:creationId xmlns:a16="http://schemas.microsoft.com/office/drawing/2014/main" id="{10320DC3-21B2-43F5-87CA-08D8DBD88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" y="2018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3" name="Rectangle 100">
                <a:extLst>
                  <a:ext uri="{FF2B5EF4-FFF2-40B4-BE49-F238E27FC236}">
                    <a16:creationId xmlns:a16="http://schemas.microsoft.com/office/drawing/2014/main" id="{60662415-685D-4DDB-805F-61A1C1B32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" y="2046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44" name="Group 107">
              <a:extLst>
                <a:ext uri="{FF2B5EF4-FFF2-40B4-BE49-F238E27FC236}">
                  <a16:creationId xmlns:a16="http://schemas.microsoft.com/office/drawing/2014/main" id="{187066C9-5429-433E-A17F-79B5F9F661D9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42" y="2472"/>
              <a:ext cx="482" cy="57"/>
              <a:chOff x="653" y="2131"/>
              <a:chExt cx="482" cy="57"/>
            </a:xfrm>
          </p:grpSpPr>
          <p:sp>
            <p:nvSpPr>
              <p:cNvPr id="452" name="Rectangle 101">
                <a:extLst>
                  <a:ext uri="{FF2B5EF4-FFF2-40B4-BE49-F238E27FC236}">
                    <a16:creationId xmlns:a16="http://schemas.microsoft.com/office/drawing/2014/main" id="{D362D2E5-0A60-4BEF-81F3-EEA97D7DF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3" name="Rectangle 102">
                <a:extLst>
                  <a:ext uri="{FF2B5EF4-FFF2-40B4-BE49-F238E27FC236}">
                    <a16:creationId xmlns:a16="http://schemas.microsoft.com/office/drawing/2014/main" id="{0E1BBA7E-55E9-45AE-BD56-20C9E0BEA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4" name="Rectangle 103">
                <a:extLst>
                  <a:ext uri="{FF2B5EF4-FFF2-40B4-BE49-F238E27FC236}">
                    <a16:creationId xmlns:a16="http://schemas.microsoft.com/office/drawing/2014/main" id="{901DA0D2-9B9A-49DD-B3DC-5DC539CAC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5" name="Rectangle 104">
                <a:extLst>
                  <a:ext uri="{FF2B5EF4-FFF2-40B4-BE49-F238E27FC236}">
                    <a16:creationId xmlns:a16="http://schemas.microsoft.com/office/drawing/2014/main" id="{61033E16-589A-45DC-9E6B-983F9EC8C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6" name="Rectangle 105">
                <a:extLst>
                  <a:ext uri="{FF2B5EF4-FFF2-40B4-BE49-F238E27FC236}">
                    <a16:creationId xmlns:a16="http://schemas.microsoft.com/office/drawing/2014/main" id="{E27F6AA3-DA31-4341-BCC7-6CD646500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7" name="Rectangle 106">
                <a:extLst>
                  <a:ext uri="{FF2B5EF4-FFF2-40B4-BE49-F238E27FC236}">
                    <a16:creationId xmlns:a16="http://schemas.microsoft.com/office/drawing/2014/main" id="{3F5DEA47-C268-4049-A6A7-31930A3DB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45" name="Group 108">
              <a:extLst>
                <a:ext uri="{FF2B5EF4-FFF2-40B4-BE49-F238E27FC236}">
                  <a16:creationId xmlns:a16="http://schemas.microsoft.com/office/drawing/2014/main" id="{D57718DD-B617-489C-AF13-7C291A65F2C4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022" y="2472"/>
              <a:ext cx="482" cy="57"/>
              <a:chOff x="653" y="2131"/>
              <a:chExt cx="482" cy="57"/>
            </a:xfrm>
          </p:grpSpPr>
          <p:sp>
            <p:nvSpPr>
              <p:cNvPr id="446" name="Rectangle 109">
                <a:extLst>
                  <a:ext uri="{FF2B5EF4-FFF2-40B4-BE49-F238E27FC236}">
                    <a16:creationId xmlns:a16="http://schemas.microsoft.com/office/drawing/2014/main" id="{ABDCCB6D-D66A-4821-9BA6-EFEB89A59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7" name="Rectangle 110">
                <a:extLst>
                  <a:ext uri="{FF2B5EF4-FFF2-40B4-BE49-F238E27FC236}">
                    <a16:creationId xmlns:a16="http://schemas.microsoft.com/office/drawing/2014/main" id="{1049D1FC-9844-46E6-A463-8598DBE88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8" name="Rectangle 111">
                <a:extLst>
                  <a:ext uri="{FF2B5EF4-FFF2-40B4-BE49-F238E27FC236}">
                    <a16:creationId xmlns:a16="http://schemas.microsoft.com/office/drawing/2014/main" id="{8FAD90F5-F106-49D1-B65B-7654E6555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9" name="Rectangle 112">
                <a:extLst>
                  <a:ext uri="{FF2B5EF4-FFF2-40B4-BE49-F238E27FC236}">
                    <a16:creationId xmlns:a16="http://schemas.microsoft.com/office/drawing/2014/main" id="{3114C4E1-FFAA-4996-AC4C-618D74237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0" name="Rectangle 113">
                <a:extLst>
                  <a:ext uri="{FF2B5EF4-FFF2-40B4-BE49-F238E27FC236}">
                    <a16:creationId xmlns:a16="http://schemas.microsoft.com/office/drawing/2014/main" id="{0739EAFC-966F-4843-BD1E-A573A4C24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51" name="Rectangle 114">
                <a:extLst>
                  <a:ext uri="{FF2B5EF4-FFF2-40B4-BE49-F238E27FC236}">
                    <a16:creationId xmlns:a16="http://schemas.microsoft.com/office/drawing/2014/main" id="{69CA0D52-E090-4A7E-AFB6-CEA4669D7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464" name="Group 176">
            <a:extLst>
              <a:ext uri="{FF2B5EF4-FFF2-40B4-BE49-F238E27FC236}">
                <a16:creationId xmlns:a16="http://schemas.microsoft.com/office/drawing/2014/main" id="{FD064E91-A5B8-4843-9FF4-D81AE85D08AC}"/>
              </a:ext>
            </a:extLst>
          </p:cNvPr>
          <p:cNvGrpSpPr>
            <a:grpSpLocks/>
          </p:cNvGrpSpPr>
          <p:nvPr/>
        </p:nvGrpSpPr>
        <p:grpSpPr bwMode="auto">
          <a:xfrm>
            <a:off x="557793" y="5577692"/>
            <a:ext cx="1278128" cy="698528"/>
            <a:chOff x="1447" y="2018"/>
            <a:chExt cx="1106" cy="511"/>
          </a:xfrm>
        </p:grpSpPr>
        <p:sp>
          <p:nvSpPr>
            <p:cNvPr id="465" name="AutoShape 118">
              <a:extLst>
                <a:ext uri="{FF2B5EF4-FFF2-40B4-BE49-F238E27FC236}">
                  <a16:creationId xmlns:a16="http://schemas.microsoft.com/office/drawing/2014/main" id="{A7146070-3B9D-4946-8C60-EE6803BEF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075"/>
              <a:ext cx="1106" cy="39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66" name="Group 119">
              <a:extLst>
                <a:ext uri="{FF2B5EF4-FFF2-40B4-BE49-F238E27FC236}">
                  <a16:creationId xmlns:a16="http://schemas.microsoft.com/office/drawing/2014/main" id="{E397A0BF-B011-483F-B77D-2BC25CF37E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0" y="2018"/>
              <a:ext cx="276" cy="57"/>
              <a:chOff x="540" y="2018"/>
              <a:chExt cx="482" cy="57"/>
            </a:xfrm>
          </p:grpSpPr>
          <p:sp>
            <p:nvSpPr>
              <p:cNvPr id="488" name="Rectangle 120">
                <a:extLst>
                  <a:ext uri="{FF2B5EF4-FFF2-40B4-BE49-F238E27FC236}">
                    <a16:creationId xmlns:a16="http://schemas.microsoft.com/office/drawing/2014/main" id="{BFA5E477-9F3F-4295-845E-D01EB2AD7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9" name="Rectangle 121">
                <a:extLst>
                  <a:ext uri="{FF2B5EF4-FFF2-40B4-BE49-F238E27FC236}">
                    <a16:creationId xmlns:a16="http://schemas.microsoft.com/office/drawing/2014/main" id="{42A71833-7EEF-449F-9741-EC9013784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2047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0" name="Rectangle 122">
                <a:extLst>
                  <a:ext uri="{FF2B5EF4-FFF2-40B4-BE49-F238E27FC236}">
                    <a16:creationId xmlns:a16="http://schemas.microsoft.com/office/drawing/2014/main" id="{76CF9319-ACA5-4127-8375-C73B13510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1" name="Rectangle 123">
                <a:extLst>
                  <a:ext uri="{FF2B5EF4-FFF2-40B4-BE49-F238E27FC236}">
                    <a16:creationId xmlns:a16="http://schemas.microsoft.com/office/drawing/2014/main" id="{E62C089A-F6C1-4D14-9FDA-0BEC8162A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2047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2" name="Rectangle 124">
                <a:extLst>
                  <a:ext uri="{FF2B5EF4-FFF2-40B4-BE49-F238E27FC236}">
                    <a16:creationId xmlns:a16="http://schemas.microsoft.com/office/drawing/2014/main" id="{2331174A-F3DF-4862-9013-FFD6719CD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" y="2018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3" name="Rectangle 125">
                <a:extLst>
                  <a:ext uri="{FF2B5EF4-FFF2-40B4-BE49-F238E27FC236}">
                    <a16:creationId xmlns:a16="http://schemas.microsoft.com/office/drawing/2014/main" id="{B0F58739-6569-45C0-A2A2-97E6BEB75A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" y="2046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67" name="Group 126">
              <a:extLst>
                <a:ext uri="{FF2B5EF4-FFF2-40B4-BE49-F238E27FC236}">
                  <a16:creationId xmlns:a16="http://schemas.microsoft.com/office/drawing/2014/main" id="{0B61EDC4-80E6-4F8F-B618-EFFFD09B19A1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518" y="2472"/>
              <a:ext cx="275" cy="57"/>
              <a:chOff x="653" y="2131"/>
              <a:chExt cx="482" cy="57"/>
            </a:xfrm>
          </p:grpSpPr>
          <p:sp>
            <p:nvSpPr>
              <p:cNvPr id="482" name="Rectangle 127">
                <a:extLst>
                  <a:ext uri="{FF2B5EF4-FFF2-40B4-BE49-F238E27FC236}">
                    <a16:creationId xmlns:a16="http://schemas.microsoft.com/office/drawing/2014/main" id="{D1CCD977-FC8C-404D-BE8F-47439B18B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3" name="Rectangle 128">
                <a:extLst>
                  <a:ext uri="{FF2B5EF4-FFF2-40B4-BE49-F238E27FC236}">
                    <a16:creationId xmlns:a16="http://schemas.microsoft.com/office/drawing/2014/main" id="{0E464DF7-54FE-41D0-9896-F8BD0C466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4" name="Rectangle 129">
                <a:extLst>
                  <a:ext uri="{FF2B5EF4-FFF2-40B4-BE49-F238E27FC236}">
                    <a16:creationId xmlns:a16="http://schemas.microsoft.com/office/drawing/2014/main" id="{B5A29C4A-E092-40FB-BF0C-A287CB3D5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5" name="Rectangle 130">
                <a:extLst>
                  <a:ext uri="{FF2B5EF4-FFF2-40B4-BE49-F238E27FC236}">
                    <a16:creationId xmlns:a16="http://schemas.microsoft.com/office/drawing/2014/main" id="{0D9A19D8-6D7B-4277-8303-6D2A2D9AF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6" name="Rectangle 131">
                <a:extLst>
                  <a:ext uri="{FF2B5EF4-FFF2-40B4-BE49-F238E27FC236}">
                    <a16:creationId xmlns:a16="http://schemas.microsoft.com/office/drawing/2014/main" id="{6D1700DA-F179-48A0-9241-8676583EE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7" name="Rectangle 132">
                <a:extLst>
                  <a:ext uri="{FF2B5EF4-FFF2-40B4-BE49-F238E27FC236}">
                    <a16:creationId xmlns:a16="http://schemas.microsoft.com/office/drawing/2014/main" id="{443D215D-709F-4E3A-9AEE-3136169AC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68" name="Group 133">
              <a:extLst>
                <a:ext uri="{FF2B5EF4-FFF2-40B4-BE49-F238E27FC236}">
                  <a16:creationId xmlns:a16="http://schemas.microsoft.com/office/drawing/2014/main" id="{AEAF29D2-350C-40FB-A718-AAACFF1FC6FD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873" y="2472"/>
              <a:ext cx="275" cy="57"/>
              <a:chOff x="653" y="2131"/>
              <a:chExt cx="482" cy="57"/>
            </a:xfrm>
          </p:grpSpPr>
          <p:sp>
            <p:nvSpPr>
              <p:cNvPr id="476" name="Rectangle 134">
                <a:extLst>
                  <a:ext uri="{FF2B5EF4-FFF2-40B4-BE49-F238E27FC236}">
                    <a16:creationId xmlns:a16="http://schemas.microsoft.com/office/drawing/2014/main" id="{2C0AC8E1-A30C-4BAF-B5EA-FD699D8DE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7" name="Rectangle 135">
                <a:extLst>
                  <a:ext uri="{FF2B5EF4-FFF2-40B4-BE49-F238E27FC236}">
                    <a16:creationId xmlns:a16="http://schemas.microsoft.com/office/drawing/2014/main" id="{D5D6EF2B-CA64-4676-A75A-1C801AF4A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8" name="Rectangle 136">
                <a:extLst>
                  <a:ext uri="{FF2B5EF4-FFF2-40B4-BE49-F238E27FC236}">
                    <a16:creationId xmlns:a16="http://schemas.microsoft.com/office/drawing/2014/main" id="{9011469B-35EB-450C-AD05-D39DFCC8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9" name="Rectangle 137">
                <a:extLst>
                  <a:ext uri="{FF2B5EF4-FFF2-40B4-BE49-F238E27FC236}">
                    <a16:creationId xmlns:a16="http://schemas.microsoft.com/office/drawing/2014/main" id="{D3E798CA-7605-4229-AD12-BA1279C86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0" name="Rectangle 138">
                <a:extLst>
                  <a:ext uri="{FF2B5EF4-FFF2-40B4-BE49-F238E27FC236}">
                    <a16:creationId xmlns:a16="http://schemas.microsoft.com/office/drawing/2014/main" id="{5D6589BB-613B-439E-BA48-A88BF4CE7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1" name="Rectangle 139">
                <a:extLst>
                  <a:ext uri="{FF2B5EF4-FFF2-40B4-BE49-F238E27FC236}">
                    <a16:creationId xmlns:a16="http://schemas.microsoft.com/office/drawing/2014/main" id="{0D9132A5-E579-42B8-A59F-1B73A2681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69" name="Group 140">
              <a:extLst>
                <a:ext uri="{FF2B5EF4-FFF2-40B4-BE49-F238E27FC236}">
                  <a16:creationId xmlns:a16="http://schemas.microsoft.com/office/drawing/2014/main" id="{AEEDFF52-FB1A-4BCA-8BC7-1B79EF815F5E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2213" y="2472"/>
              <a:ext cx="275" cy="57"/>
              <a:chOff x="653" y="2131"/>
              <a:chExt cx="482" cy="57"/>
            </a:xfrm>
          </p:grpSpPr>
          <p:sp>
            <p:nvSpPr>
              <p:cNvPr id="470" name="Rectangle 141">
                <a:extLst>
                  <a:ext uri="{FF2B5EF4-FFF2-40B4-BE49-F238E27FC236}">
                    <a16:creationId xmlns:a16="http://schemas.microsoft.com/office/drawing/2014/main" id="{9C2D4AC2-A29E-45AE-B701-76672557A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1" name="Rectangle 142">
                <a:extLst>
                  <a:ext uri="{FF2B5EF4-FFF2-40B4-BE49-F238E27FC236}">
                    <a16:creationId xmlns:a16="http://schemas.microsoft.com/office/drawing/2014/main" id="{1527B95C-CB14-43C2-89C7-B14497858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2" name="Rectangle 143">
                <a:extLst>
                  <a:ext uri="{FF2B5EF4-FFF2-40B4-BE49-F238E27FC236}">
                    <a16:creationId xmlns:a16="http://schemas.microsoft.com/office/drawing/2014/main" id="{09350223-6BA0-4196-BC63-5BFC4B6C3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3" name="Rectangle 144">
                <a:extLst>
                  <a:ext uri="{FF2B5EF4-FFF2-40B4-BE49-F238E27FC236}">
                    <a16:creationId xmlns:a16="http://schemas.microsoft.com/office/drawing/2014/main" id="{78B8BE52-B8BA-4F66-BA25-4F36B7326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4" name="Rectangle 145">
                <a:extLst>
                  <a:ext uri="{FF2B5EF4-FFF2-40B4-BE49-F238E27FC236}">
                    <a16:creationId xmlns:a16="http://schemas.microsoft.com/office/drawing/2014/main" id="{E298F1D4-E354-4481-A750-C73AE3617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5" name="Rectangle 146">
                <a:extLst>
                  <a:ext uri="{FF2B5EF4-FFF2-40B4-BE49-F238E27FC236}">
                    <a16:creationId xmlns:a16="http://schemas.microsoft.com/office/drawing/2014/main" id="{4E4071DB-AFCD-4A72-8A1E-C8B83A568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494" name="Group 177">
            <a:extLst>
              <a:ext uri="{FF2B5EF4-FFF2-40B4-BE49-F238E27FC236}">
                <a16:creationId xmlns:a16="http://schemas.microsoft.com/office/drawing/2014/main" id="{5450184F-3378-4C62-8F6E-A291B94F0F48}"/>
              </a:ext>
            </a:extLst>
          </p:cNvPr>
          <p:cNvGrpSpPr>
            <a:grpSpLocks/>
          </p:cNvGrpSpPr>
          <p:nvPr/>
        </p:nvGrpSpPr>
        <p:grpSpPr bwMode="auto">
          <a:xfrm>
            <a:off x="1770755" y="3932002"/>
            <a:ext cx="736802" cy="736803"/>
            <a:chOff x="2894" y="1961"/>
            <a:chExt cx="539" cy="539"/>
          </a:xfrm>
        </p:grpSpPr>
        <p:sp>
          <p:nvSpPr>
            <p:cNvPr id="495" name="AutoShape 147">
              <a:extLst>
                <a:ext uri="{FF2B5EF4-FFF2-40B4-BE49-F238E27FC236}">
                  <a16:creationId xmlns:a16="http://schemas.microsoft.com/office/drawing/2014/main" id="{59C5CE32-B97B-4176-A50E-35E92FBAB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18"/>
              <a:ext cx="426" cy="425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96" name="Group 148">
              <a:extLst>
                <a:ext uri="{FF2B5EF4-FFF2-40B4-BE49-F238E27FC236}">
                  <a16:creationId xmlns:a16="http://schemas.microsoft.com/office/drawing/2014/main" id="{734047DC-5CC9-4F94-88C0-7B8C5CA3FA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5" y="1961"/>
              <a:ext cx="276" cy="57"/>
              <a:chOff x="540" y="2018"/>
              <a:chExt cx="482" cy="57"/>
            </a:xfrm>
          </p:grpSpPr>
          <p:sp>
            <p:nvSpPr>
              <p:cNvPr id="518" name="Rectangle 149">
                <a:extLst>
                  <a:ext uri="{FF2B5EF4-FFF2-40B4-BE49-F238E27FC236}">
                    <a16:creationId xmlns:a16="http://schemas.microsoft.com/office/drawing/2014/main" id="{EB3BD123-0165-4C49-92DC-1C79605D8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9" name="Rectangle 150">
                <a:extLst>
                  <a:ext uri="{FF2B5EF4-FFF2-40B4-BE49-F238E27FC236}">
                    <a16:creationId xmlns:a16="http://schemas.microsoft.com/office/drawing/2014/main" id="{53B94F41-9481-4B95-A8DC-32A3B950B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2047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0" name="Rectangle 151">
                <a:extLst>
                  <a:ext uri="{FF2B5EF4-FFF2-40B4-BE49-F238E27FC236}">
                    <a16:creationId xmlns:a16="http://schemas.microsoft.com/office/drawing/2014/main" id="{B934F8FC-7586-4E01-874A-9563CB94D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019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1" name="Rectangle 152">
                <a:extLst>
                  <a:ext uri="{FF2B5EF4-FFF2-40B4-BE49-F238E27FC236}">
                    <a16:creationId xmlns:a16="http://schemas.microsoft.com/office/drawing/2014/main" id="{3721539C-7D61-4F34-B889-C3E5630F3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2047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2" name="Rectangle 153">
                <a:extLst>
                  <a:ext uri="{FF2B5EF4-FFF2-40B4-BE49-F238E27FC236}">
                    <a16:creationId xmlns:a16="http://schemas.microsoft.com/office/drawing/2014/main" id="{A8825304-3D16-49B1-A1E5-BFE41A155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" y="2018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3" name="Rectangle 154">
                <a:extLst>
                  <a:ext uri="{FF2B5EF4-FFF2-40B4-BE49-F238E27FC236}">
                    <a16:creationId xmlns:a16="http://schemas.microsoft.com/office/drawing/2014/main" id="{5CBECE96-4015-4940-B9F6-345E6B097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" y="2046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7" name="Group 155">
              <a:extLst>
                <a:ext uri="{FF2B5EF4-FFF2-40B4-BE49-F238E27FC236}">
                  <a16:creationId xmlns:a16="http://schemas.microsoft.com/office/drawing/2014/main" id="{C2044052-4864-4E8D-ACB6-77A663D22091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785" y="2212"/>
              <a:ext cx="275" cy="57"/>
              <a:chOff x="653" y="2131"/>
              <a:chExt cx="482" cy="57"/>
            </a:xfrm>
          </p:grpSpPr>
          <p:sp>
            <p:nvSpPr>
              <p:cNvPr id="512" name="Rectangle 156">
                <a:extLst>
                  <a:ext uri="{FF2B5EF4-FFF2-40B4-BE49-F238E27FC236}">
                    <a16:creationId xmlns:a16="http://schemas.microsoft.com/office/drawing/2014/main" id="{24A2D8B0-0384-4D2E-8185-636381C97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3" name="Rectangle 157">
                <a:extLst>
                  <a:ext uri="{FF2B5EF4-FFF2-40B4-BE49-F238E27FC236}">
                    <a16:creationId xmlns:a16="http://schemas.microsoft.com/office/drawing/2014/main" id="{BEC2767F-3E9B-4AC2-BA04-12FC8A4D4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4" name="Rectangle 158">
                <a:extLst>
                  <a:ext uri="{FF2B5EF4-FFF2-40B4-BE49-F238E27FC236}">
                    <a16:creationId xmlns:a16="http://schemas.microsoft.com/office/drawing/2014/main" id="{DE6E0B10-2F65-43B0-982D-CB90A6D89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5" name="Rectangle 159">
                <a:extLst>
                  <a:ext uri="{FF2B5EF4-FFF2-40B4-BE49-F238E27FC236}">
                    <a16:creationId xmlns:a16="http://schemas.microsoft.com/office/drawing/2014/main" id="{B24E5BFB-24E4-42F3-8D7B-956295E5A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6" name="Rectangle 160">
                <a:extLst>
                  <a:ext uri="{FF2B5EF4-FFF2-40B4-BE49-F238E27FC236}">
                    <a16:creationId xmlns:a16="http://schemas.microsoft.com/office/drawing/2014/main" id="{FC76E271-7BBF-4232-942E-B4301CDBE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7" name="Rectangle 161">
                <a:extLst>
                  <a:ext uri="{FF2B5EF4-FFF2-40B4-BE49-F238E27FC236}">
                    <a16:creationId xmlns:a16="http://schemas.microsoft.com/office/drawing/2014/main" id="{132139CE-B7DD-40FF-AC9E-64B08333C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8" name="Group 162">
              <a:extLst>
                <a:ext uri="{FF2B5EF4-FFF2-40B4-BE49-F238E27FC236}">
                  <a16:creationId xmlns:a16="http://schemas.microsoft.com/office/drawing/2014/main" id="{754ABAD6-FA9E-4971-9712-F8C427B58F9C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035" y="2443"/>
              <a:ext cx="275" cy="57"/>
              <a:chOff x="653" y="2131"/>
              <a:chExt cx="482" cy="57"/>
            </a:xfrm>
          </p:grpSpPr>
          <p:sp>
            <p:nvSpPr>
              <p:cNvPr id="506" name="Rectangle 163">
                <a:extLst>
                  <a:ext uri="{FF2B5EF4-FFF2-40B4-BE49-F238E27FC236}">
                    <a16:creationId xmlns:a16="http://schemas.microsoft.com/office/drawing/2014/main" id="{D011E123-F07D-4151-B255-BAA59F405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7" name="Rectangle 164">
                <a:extLst>
                  <a:ext uri="{FF2B5EF4-FFF2-40B4-BE49-F238E27FC236}">
                    <a16:creationId xmlns:a16="http://schemas.microsoft.com/office/drawing/2014/main" id="{425504AC-1F7B-40BE-81AC-79E7E4356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8" name="Rectangle 165">
                <a:extLst>
                  <a:ext uri="{FF2B5EF4-FFF2-40B4-BE49-F238E27FC236}">
                    <a16:creationId xmlns:a16="http://schemas.microsoft.com/office/drawing/2014/main" id="{266B9343-F5CE-4818-AC98-CB7F50F41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9" name="Rectangle 166">
                <a:extLst>
                  <a:ext uri="{FF2B5EF4-FFF2-40B4-BE49-F238E27FC236}">
                    <a16:creationId xmlns:a16="http://schemas.microsoft.com/office/drawing/2014/main" id="{0EDE2F62-865C-49D1-A56C-801843996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0" name="Rectangle 167">
                <a:extLst>
                  <a:ext uri="{FF2B5EF4-FFF2-40B4-BE49-F238E27FC236}">
                    <a16:creationId xmlns:a16="http://schemas.microsoft.com/office/drawing/2014/main" id="{7331CF50-1C37-451E-B5D4-680612F7E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1" name="Rectangle 168">
                <a:extLst>
                  <a:ext uri="{FF2B5EF4-FFF2-40B4-BE49-F238E27FC236}">
                    <a16:creationId xmlns:a16="http://schemas.microsoft.com/office/drawing/2014/main" id="{EA9E2D5A-E3DD-418A-B055-9F25A7871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9" name="Group 169">
              <a:extLst>
                <a:ext uri="{FF2B5EF4-FFF2-40B4-BE49-F238E27FC236}">
                  <a16:creationId xmlns:a16="http://schemas.microsoft.com/office/drawing/2014/main" id="{B19D41F3-A276-492C-BF44-1AC7892F3282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267" y="2212"/>
              <a:ext cx="275" cy="57"/>
              <a:chOff x="653" y="2131"/>
              <a:chExt cx="482" cy="57"/>
            </a:xfrm>
          </p:grpSpPr>
          <p:sp>
            <p:nvSpPr>
              <p:cNvPr id="500" name="Rectangle 170">
                <a:extLst>
                  <a:ext uri="{FF2B5EF4-FFF2-40B4-BE49-F238E27FC236}">
                    <a16:creationId xmlns:a16="http://schemas.microsoft.com/office/drawing/2014/main" id="{8CA48622-DD31-48F4-B779-D334EF5B8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1" name="Rectangle 171">
                <a:extLst>
                  <a:ext uri="{FF2B5EF4-FFF2-40B4-BE49-F238E27FC236}">
                    <a16:creationId xmlns:a16="http://schemas.microsoft.com/office/drawing/2014/main" id="{9833434B-6505-4181-885C-15705E308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" y="2160"/>
                <a:ext cx="142" cy="2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2" name="Rectangle 172">
                <a:extLst>
                  <a:ext uri="{FF2B5EF4-FFF2-40B4-BE49-F238E27FC236}">
                    <a16:creationId xmlns:a16="http://schemas.microsoft.com/office/drawing/2014/main" id="{BC4557CD-7E53-43F8-AFD8-467729904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132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3" name="Rectangle 173">
                <a:extLst>
                  <a:ext uri="{FF2B5EF4-FFF2-40B4-BE49-F238E27FC236}">
                    <a16:creationId xmlns:a16="http://schemas.microsoft.com/office/drawing/2014/main" id="{439DC71C-9A0E-46D1-BA51-298FE742B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" y="2160"/>
                <a:ext cx="142" cy="2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4" name="Rectangle 174">
                <a:extLst>
                  <a:ext uri="{FF2B5EF4-FFF2-40B4-BE49-F238E27FC236}">
                    <a16:creationId xmlns:a16="http://schemas.microsoft.com/office/drawing/2014/main" id="{17DF2610-2DA5-4C18-B4FB-A0FFCFE4C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" y="2131"/>
                <a:ext cx="84" cy="28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5" name="Rectangle 175">
                <a:extLst>
                  <a:ext uri="{FF2B5EF4-FFF2-40B4-BE49-F238E27FC236}">
                    <a16:creationId xmlns:a16="http://schemas.microsoft.com/office/drawing/2014/main" id="{2096B427-E46C-438B-B6CD-AC634ED7F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159"/>
                <a:ext cx="142" cy="2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524" name="Group 205">
            <a:extLst>
              <a:ext uri="{FF2B5EF4-FFF2-40B4-BE49-F238E27FC236}">
                <a16:creationId xmlns:a16="http://schemas.microsoft.com/office/drawing/2014/main" id="{7D0A2D73-8F5C-43EE-8B9E-515DEE86F4A1}"/>
              </a:ext>
            </a:extLst>
          </p:cNvPr>
          <p:cNvGrpSpPr>
            <a:grpSpLocks/>
          </p:cNvGrpSpPr>
          <p:nvPr/>
        </p:nvGrpSpPr>
        <p:grpSpPr bwMode="auto">
          <a:xfrm>
            <a:off x="5149622" y="5518151"/>
            <a:ext cx="591936" cy="902730"/>
            <a:chOff x="398" y="3067"/>
            <a:chExt cx="539" cy="822"/>
          </a:xfrm>
        </p:grpSpPr>
        <p:sp>
          <p:nvSpPr>
            <p:cNvPr id="525" name="AutoShape 185">
              <a:extLst>
                <a:ext uri="{FF2B5EF4-FFF2-40B4-BE49-F238E27FC236}">
                  <a16:creationId xmlns:a16="http://schemas.microsoft.com/office/drawing/2014/main" id="{35813AB7-38A7-4A24-B319-71ED1F762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3464"/>
              <a:ext cx="57" cy="4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6" name="Freeform 181">
              <a:extLst>
                <a:ext uri="{FF2B5EF4-FFF2-40B4-BE49-F238E27FC236}">
                  <a16:creationId xmlns:a16="http://schemas.microsoft.com/office/drawing/2014/main" id="{188AC67B-5442-4D14-9A7C-01C3E08CF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3606"/>
              <a:ext cx="199" cy="170"/>
            </a:xfrm>
            <a:custGeom>
              <a:avLst/>
              <a:gdLst>
                <a:gd name="T0" fmla="*/ 199 w 199"/>
                <a:gd name="T1" fmla="*/ 85 h 170"/>
                <a:gd name="T2" fmla="*/ 114 w 199"/>
                <a:gd name="T3" fmla="*/ 170 h 170"/>
                <a:gd name="T4" fmla="*/ 57 w 199"/>
                <a:gd name="T5" fmla="*/ 170 h 170"/>
                <a:gd name="T6" fmla="*/ 0 w 199"/>
                <a:gd name="T7" fmla="*/ 28 h 170"/>
                <a:gd name="T8" fmla="*/ 29 w 199"/>
                <a:gd name="T9" fmla="*/ 0 h 170"/>
                <a:gd name="T10" fmla="*/ 86 w 199"/>
                <a:gd name="T11" fmla="*/ 142 h 170"/>
                <a:gd name="T12" fmla="*/ 142 w 199"/>
                <a:gd name="T13" fmla="*/ 85 h 170"/>
                <a:gd name="T14" fmla="*/ 199 w 199"/>
                <a:gd name="T15" fmla="*/ 85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9" h="170">
                  <a:moveTo>
                    <a:pt x="199" y="85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142"/>
                  </a:lnTo>
                  <a:lnTo>
                    <a:pt x="142" y="85"/>
                  </a:lnTo>
                  <a:lnTo>
                    <a:pt x="199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7" name="Oval 182">
              <a:extLst>
                <a:ext uri="{FF2B5EF4-FFF2-40B4-BE49-F238E27FC236}">
                  <a16:creationId xmlns:a16="http://schemas.microsoft.com/office/drawing/2014/main" id="{6C1465AD-D268-4EC2-A930-08A8F2C4EA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97" y="3067"/>
              <a:ext cx="340" cy="6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8" name="AutoShape 183">
              <a:extLst>
                <a:ext uri="{FF2B5EF4-FFF2-40B4-BE49-F238E27FC236}">
                  <a16:creationId xmlns:a16="http://schemas.microsoft.com/office/drawing/2014/main" id="{B515CE99-8A63-4A99-8D84-0A064C45DE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398" y="3577"/>
              <a:ext cx="198" cy="56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29" name="Group 204">
            <a:extLst>
              <a:ext uri="{FF2B5EF4-FFF2-40B4-BE49-F238E27FC236}">
                <a16:creationId xmlns:a16="http://schemas.microsoft.com/office/drawing/2014/main" id="{5DBFD5F7-F2A7-4493-9EA3-76F367268ECF}"/>
              </a:ext>
            </a:extLst>
          </p:cNvPr>
          <p:cNvGrpSpPr>
            <a:grpSpLocks/>
          </p:cNvGrpSpPr>
          <p:nvPr/>
        </p:nvGrpSpPr>
        <p:grpSpPr bwMode="auto">
          <a:xfrm>
            <a:off x="6191747" y="5564188"/>
            <a:ext cx="965328" cy="902730"/>
            <a:chOff x="1489" y="3096"/>
            <a:chExt cx="879" cy="822"/>
          </a:xfrm>
        </p:grpSpPr>
        <p:sp>
          <p:nvSpPr>
            <p:cNvPr id="530" name="AutoShape 191">
              <a:extLst>
                <a:ext uri="{FF2B5EF4-FFF2-40B4-BE49-F238E27FC236}">
                  <a16:creationId xmlns:a16="http://schemas.microsoft.com/office/drawing/2014/main" id="{EE402BB6-283A-44EF-8043-72C7AABF21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560" y="315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1" name="AutoShape 192">
              <a:extLst>
                <a:ext uri="{FF2B5EF4-FFF2-40B4-BE49-F238E27FC236}">
                  <a16:creationId xmlns:a16="http://schemas.microsoft.com/office/drawing/2014/main" id="{7F1D4EFA-4EAE-4A5A-9DF8-5B4B86D7B2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660" y="316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2" name="AutoShape 194">
              <a:extLst>
                <a:ext uri="{FF2B5EF4-FFF2-40B4-BE49-F238E27FC236}">
                  <a16:creationId xmlns:a16="http://schemas.microsoft.com/office/drawing/2014/main" id="{FD32E709-277F-46DF-B158-10388BD32E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759" y="316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3" name="AutoShape 195">
              <a:extLst>
                <a:ext uri="{FF2B5EF4-FFF2-40B4-BE49-F238E27FC236}">
                  <a16:creationId xmlns:a16="http://schemas.microsoft.com/office/drawing/2014/main" id="{716DF3AA-E7B7-4543-8BFA-D936B623C3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859" y="3176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4" name="AutoShape 196">
              <a:extLst>
                <a:ext uri="{FF2B5EF4-FFF2-40B4-BE49-F238E27FC236}">
                  <a16:creationId xmlns:a16="http://schemas.microsoft.com/office/drawing/2014/main" id="{A450E3B6-6DA8-413E-ACB2-ACD14BC36E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972" y="3185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5" name="AutoShape 197">
              <a:extLst>
                <a:ext uri="{FF2B5EF4-FFF2-40B4-BE49-F238E27FC236}">
                  <a16:creationId xmlns:a16="http://schemas.microsoft.com/office/drawing/2014/main" id="{F86A38B4-4128-4EE7-837A-27ED89FDDB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072" y="3195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6" name="AutoShape 198">
              <a:extLst>
                <a:ext uri="{FF2B5EF4-FFF2-40B4-BE49-F238E27FC236}">
                  <a16:creationId xmlns:a16="http://schemas.microsoft.com/office/drawing/2014/main" id="{C1DDB9A2-DD45-422F-888B-E1259EC40F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170" y="3195"/>
              <a:ext cx="28" cy="170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7" name="AutoShape 200">
              <a:extLst>
                <a:ext uri="{FF2B5EF4-FFF2-40B4-BE49-F238E27FC236}">
                  <a16:creationId xmlns:a16="http://schemas.microsoft.com/office/drawing/2014/main" id="{4FC7DD6B-9234-4006-B563-112EB5EB0E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84" y="3294"/>
              <a:ext cx="184" cy="2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8" name="AutoShape 201">
              <a:extLst>
                <a:ext uri="{FF2B5EF4-FFF2-40B4-BE49-F238E27FC236}">
                  <a16:creationId xmlns:a16="http://schemas.microsoft.com/office/drawing/2014/main" id="{3409240C-FCEF-4B39-AFC8-01DFC2A902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100000">
              <a:off x="2192" y="3174"/>
              <a:ext cx="184" cy="2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9" name="AutoShape 202">
              <a:extLst>
                <a:ext uri="{FF2B5EF4-FFF2-40B4-BE49-F238E27FC236}">
                  <a16:creationId xmlns:a16="http://schemas.microsoft.com/office/drawing/2014/main" id="{9EDC40E7-6A37-4567-814F-E48EE0958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237"/>
              <a:ext cx="823" cy="29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0" name="AutoShape 203">
              <a:extLst>
                <a:ext uri="{FF2B5EF4-FFF2-40B4-BE49-F238E27FC236}">
                  <a16:creationId xmlns:a16="http://schemas.microsoft.com/office/drawing/2014/main" id="{D6E9D90E-CEAA-4222-933A-A7DE9B954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237"/>
              <a:ext cx="28" cy="68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pptx648_AV関連接続パーツのイラスト</dc:title>
  <dc:subject>pptx648_AV関連接続パーツのイラスト</dc:subject>
  <dc:creator>http://www.digipot.net</dc:creator>
  <cp:lastModifiedBy/>
  <cp:revision>1</cp:revision>
  <dcterms:created xsi:type="dcterms:W3CDTF">2014-01-30T05:12:09Z</dcterms:created>
  <dcterms:modified xsi:type="dcterms:W3CDTF">2017-09-27T17:18:46Z</dcterms:modified>
  <cp:category/>
  <cp:version>1</cp:version>
</cp:coreProperties>
</file>